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diagrams/data53.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ppt/diagrams/data54.xml" ContentType="application/vnd.openxmlformats-officedocument.drawingml.diagramData+xml"/>
  <Override PartName="/ppt/diagrams/layout54.xml" ContentType="application/vnd.openxmlformats-officedocument.drawingml.diagramLayout+xml"/>
  <Override PartName="/ppt/diagrams/quickStyle54.xml" ContentType="application/vnd.openxmlformats-officedocument.drawingml.diagramStyle+xml"/>
  <Override PartName="/ppt/diagrams/colors54.xml" ContentType="application/vnd.openxmlformats-officedocument.drawingml.diagramColors+xml"/>
  <Override PartName="/ppt/diagrams/drawing54.xml" ContentType="application/vnd.ms-office.drawingml.diagramDrawing+xml"/>
  <Override PartName="/ppt/diagrams/data55.xml" ContentType="application/vnd.openxmlformats-officedocument.drawingml.diagramData+xml"/>
  <Override PartName="/ppt/diagrams/layout55.xml" ContentType="application/vnd.openxmlformats-officedocument.drawingml.diagramLayout+xml"/>
  <Override PartName="/ppt/diagrams/quickStyle55.xml" ContentType="application/vnd.openxmlformats-officedocument.drawingml.diagramStyle+xml"/>
  <Override PartName="/ppt/diagrams/colors55.xml" ContentType="application/vnd.openxmlformats-officedocument.drawingml.diagramColors+xml"/>
  <Override PartName="/ppt/diagrams/drawing55.xml" ContentType="application/vnd.ms-office.drawingml.diagramDrawing+xml"/>
  <Override PartName="/ppt/diagrams/data56.xml" ContentType="application/vnd.openxmlformats-officedocument.drawingml.diagramData+xml"/>
  <Override PartName="/ppt/diagrams/layout56.xml" ContentType="application/vnd.openxmlformats-officedocument.drawingml.diagramLayout+xml"/>
  <Override PartName="/ppt/diagrams/quickStyle56.xml" ContentType="application/vnd.openxmlformats-officedocument.drawingml.diagramStyle+xml"/>
  <Override PartName="/ppt/diagrams/colors56.xml" ContentType="application/vnd.openxmlformats-officedocument.drawingml.diagramColors+xml"/>
  <Override PartName="/ppt/diagrams/drawing56.xml" ContentType="application/vnd.ms-office.drawingml.diagramDrawing+xml"/>
  <Override PartName="/ppt/diagrams/data57.xml" ContentType="application/vnd.openxmlformats-officedocument.drawingml.diagramData+xml"/>
  <Override PartName="/ppt/diagrams/layout57.xml" ContentType="application/vnd.openxmlformats-officedocument.drawingml.diagramLayout+xml"/>
  <Override PartName="/ppt/diagrams/quickStyle57.xml" ContentType="application/vnd.openxmlformats-officedocument.drawingml.diagramStyle+xml"/>
  <Override PartName="/ppt/diagrams/colors57.xml" ContentType="application/vnd.openxmlformats-officedocument.drawingml.diagramColors+xml"/>
  <Override PartName="/ppt/diagrams/drawing57.xml" ContentType="application/vnd.ms-office.drawingml.diagramDrawing+xml"/>
  <Override PartName="/ppt/diagrams/data58.xml" ContentType="application/vnd.openxmlformats-officedocument.drawingml.diagramData+xml"/>
  <Override PartName="/ppt/diagrams/layout58.xml" ContentType="application/vnd.openxmlformats-officedocument.drawingml.diagramLayout+xml"/>
  <Override PartName="/ppt/diagrams/quickStyle58.xml" ContentType="application/vnd.openxmlformats-officedocument.drawingml.diagramStyle+xml"/>
  <Override PartName="/ppt/diagrams/colors58.xml" ContentType="application/vnd.openxmlformats-officedocument.drawingml.diagramColors+xml"/>
  <Override PartName="/ppt/diagrams/drawing58.xml" ContentType="application/vnd.ms-office.drawingml.diagramDrawing+xml"/>
  <Override PartName="/ppt/diagrams/data59.xml" ContentType="application/vnd.openxmlformats-officedocument.drawingml.diagramData+xml"/>
  <Override PartName="/ppt/diagrams/layout59.xml" ContentType="application/vnd.openxmlformats-officedocument.drawingml.diagramLayout+xml"/>
  <Override PartName="/ppt/diagrams/quickStyle59.xml" ContentType="application/vnd.openxmlformats-officedocument.drawingml.diagramStyle+xml"/>
  <Override PartName="/ppt/diagrams/colors59.xml" ContentType="application/vnd.openxmlformats-officedocument.drawingml.diagramColors+xml"/>
  <Override PartName="/ppt/diagrams/drawing59.xml" ContentType="application/vnd.ms-office.drawingml.diagramDrawing+xml"/>
  <Override PartName="/ppt/diagrams/data60.xml" ContentType="application/vnd.openxmlformats-officedocument.drawingml.diagramData+xml"/>
  <Override PartName="/ppt/diagrams/layout60.xml" ContentType="application/vnd.openxmlformats-officedocument.drawingml.diagramLayout+xml"/>
  <Override PartName="/ppt/diagrams/quickStyle60.xml" ContentType="application/vnd.openxmlformats-officedocument.drawingml.diagramStyle+xml"/>
  <Override PartName="/ppt/diagrams/colors60.xml" ContentType="application/vnd.openxmlformats-officedocument.drawingml.diagramColors+xml"/>
  <Override PartName="/ppt/diagrams/drawing60.xml" ContentType="application/vnd.ms-office.drawingml.diagramDrawing+xml"/>
  <Override PartName="/ppt/diagrams/data61.xml" ContentType="application/vnd.openxmlformats-officedocument.drawingml.diagramData+xml"/>
  <Override PartName="/ppt/diagrams/layout61.xml" ContentType="application/vnd.openxmlformats-officedocument.drawingml.diagramLayout+xml"/>
  <Override PartName="/ppt/diagrams/quickStyle61.xml" ContentType="application/vnd.openxmlformats-officedocument.drawingml.diagramStyle+xml"/>
  <Override PartName="/ppt/diagrams/colors61.xml" ContentType="application/vnd.openxmlformats-officedocument.drawingml.diagramColors+xml"/>
  <Override PartName="/ppt/diagrams/drawing61.xml" ContentType="application/vnd.ms-office.drawingml.diagramDrawing+xml"/>
  <Override PartName="/ppt/diagrams/data62.xml" ContentType="application/vnd.openxmlformats-officedocument.drawingml.diagramData+xml"/>
  <Override PartName="/ppt/diagrams/layout62.xml" ContentType="application/vnd.openxmlformats-officedocument.drawingml.diagramLayout+xml"/>
  <Override PartName="/ppt/diagrams/quickStyle62.xml" ContentType="application/vnd.openxmlformats-officedocument.drawingml.diagramStyle+xml"/>
  <Override PartName="/ppt/diagrams/colors62.xml" ContentType="application/vnd.openxmlformats-officedocument.drawingml.diagramColors+xml"/>
  <Override PartName="/ppt/diagrams/drawing62.xml" ContentType="application/vnd.ms-office.drawingml.diagramDrawing+xml"/>
  <Override PartName="/ppt/diagrams/data63.xml" ContentType="application/vnd.openxmlformats-officedocument.drawingml.diagramData+xml"/>
  <Override PartName="/ppt/diagrams/layout63.xml" ContentType="application/vnd.openxmlformats-officedocument.drawingml.diagramLayout+xml"/>
  <Override PartName="/ppt/diagrams/quickStyle63.xml" ContentType="application/vnd.openxmlformats-officedocument.drawingml.diagramStyle+xml"/>
  <Override PartName="/ppt/diagrams/colors63.xml" ContentType="application/vnd.openxmlformats-officedocument.drawingml.diagramColors+xml"/>
  <Override PartName="/ppt/diagrams/drawing63.xml" ContentType="application/vnd.ms-office.drawingml.diagramDrawing+xml"/>
  <Override PartName="/ppt/diagrams/data64.xml" ContentType="application/vnd.openxmlformats-officedocument.drawingml.diagramData+xml"/>
  <Override PartName="/ppt/diagrams/layout64.xml" ContentType="application/vnd.openxmlformats-officedocument.drawingml.diagramLayout+xml"/>
  <Override PartName="/ppt/diagrams/quickStyle64.xml" ContentType="application/vnd.openxmlformats-officedocument.drawingml.diagramStyle+xml"/>
  <Override PartName="/ppt/diagrams/colors64.xml" ContentType="application/vnd.openxmlformats-officedocument.drawingml.diagramColors+xml"/>
  <Override PartName="/ppt/diagrams/drawing64.xml" ContentType="application/vnd.ms-office.drawingml.diagramDrawing+xml"/>
  <Override PartName="/ppt/diagrams/data65.xml" ContentType="application/vnd.openxmlformats-officedocument.drawingml.diagramData+xml"/>
  <Override PartName="/ppt/diagrams/layout65.xml" ContentType="application/vnd.openxmlformats-officedocument.drawingml.diagramLayout+xml"/>
  <Override PartName="/ppt/diagrams/quickStyle65.xml" ContentType="application/vnd.openxmlformats-officedocument.drawingml.diagramStyle+xml"/>
  <Override PartName="/ppt/diagrams/colors65.xml" ContentType="application/vnd.openxmlformats-officedocument.drawingml.diagramColors+xml"/>
  <Override PartName="/ppt/diagrams/drawing65.xml" ContentType="application/vnd.ms-office.drawingml.diagramDrawing+xml"/>
  <Override PartName="/ppt/diagrams/data66.xml" ContentType="application/vnd.openxmlformats-officedocument.drawingml.diagramData+xml"/>
  <Override PartName="/ppt/diagrams/layout66.xml" ContentType="application/vnd.openxmlformats-officedocument.drawingml.diagramLayout+xml"/>
  <Override PartName="/ppt/diagrams/quickStyle66.xml" ContentType="application/vnd.openxmlformats-officedocument.drawingml.diagramStyle+xml"/>
  <Override PartName="/ppt/diagrams/colors66.xml" ContentType="application/vnd.openxmlformats-officedocument.drawingml.diagramColors+xml"/>
  <Override PartName="/ppt/diagrams/drawing66.xml" ContentType="application/vnd.ms-office.drawingml.diagramDrawing+xml"/>
  <Override PartName="/ppt/diagrams/data67.xml" ContentType="application/vnd.openxmlformats-officedocument.drawingml.diagramData+xml"/>
  <Override PartName="/ppt/diagrams/layout67.xml" ContentType="application/vnd.openxmlformats-officedocument.drawingml.diagramLayout+xml"/>
  <Override PartName="/ppt/diagrams/quickStyle67.xml" ContentType="application/vnd.openxmlformats-officedocument.drawingml.diagramStyle+xml"/>
  <Override PartName="/ppt/diagrams/colors67.xml" ContentType="application/vnd.openxmlformats-officedocument.drawingml.diagramColors+xml"/>
  <Override PartName="/ppt/diagrams/drawing67.xml" ContentType="application/vnd.ms-office.drawingml.diagramDrawing+xml"/>
  <Override PartName="/ppt/diagrams/data68.xml" ContentType="application/vnd.openxmlformats-officedocument.drawingml.diagramData+xml"/>
  <Override PartName="/ppt/diagrams/layout68.xml" ContentType="application/vnd.openxmlformats-officedocument.drawingml.diagramLayout+xml"/>
  <Override PartName="/ppt/diagrams/quickStyle68.xml" ContentType="application/vnd.openxmlformats-officedocument.drawingml.diagramStyle+xml"/>
  <Override PartName="/ppt/diagrams/colors68.xml" ContentType="application/vnd.openxmlformats-officedocument.drawingml.diagramColors+xml"/>
  <Override PartName="/ppt/diagrams/drawing68.xml" ContentType="application/vnd.ms-office.drawingml.diagramDrawing+xml"/>
  <Override PartName="/ppt/diagrams/data69.xml" ContentType="application/vnd.openxmlformats-officedocument.drawingml.diagramData+xml"/>
  <Override PartName="/ppt/diagrams/layout69.xml" ContentType="application/vnd.openxmlformats-officedocument.drawingml.diagramLayout+xml"/>
  <Override PartName="/ppt/diagrams/quickStyle69.xml" ContentType="application/vnd.openxmlformats-officedocument.drawingml.diagramStyle+xml"/>
  <Override PartName="/ppt/diagrams/colors69.xml" ContentType="application/vnd.openxmlformats-officedocument.drawingml.diagramColors+xml"/>
  <Override PartName="/ppt/diagrams/drawing69.xml" ContentType="application/vnd.ms-office.drawingml.diagramDrawing+xml"/>
  <Override PartName="/ppt/diagrams/data70.xml" ContentType="application/vnd.openxmlformats-officedocument.drawingml.diagramData+xml"/>
  <Override PartName="/ppt/diagrams/layout70.xml" ContentType="application/vnd.openxmlformats-officedocument.drawingml.diagramLayout+xml"/>
  <Override PartName="/ppt/diagrams/quickStyle70.xml" ContentType="application/vnd.openxmlformats-officedocument.drawingml.diagramStyle+xml"/>
  <Override PartName="/ppt/diagrams/colors70.xml" ContentType="application/vnd.openxmlformats-officedocument.drawingml.diagramColors+xml"/>
  <Override PartName="/ppt/diagrams/drawing70.xml" ContentType="application/vnd.ms-office.drawingml.diagramDrawing+xml"/>
  <Override PartName="/ppt/diagrams/data71.xml" ContentType="application/vnd.openxmlformats-officedocument.drawingml.diagramData+xml"/>
  <Override PartName="/ppt/diagrams/layout71.xml" ContentType="application/vnd.openxmlformats-officedocument.drawingml.diagramLayout+xml"/>
  <Override PartName="/ppt/diagrams/quickStyle71.xml" ContentType="application/vnd.openxmlformats-officedocument.drawingml.diagramStyle+xml"/>
  <Override PartName="/ppt/diagrams/colors71.xml" ContentType="application/vnd.openxmlformats-officedocument.drawingml.diagramColors+xml"/>
  <Override PartName="/ppt/diagrams/drawing71.xml" ContentType="application/vnd.ms-office.drawingml.diagramDrawing+xml"/>
  <Override PartName="/ppt/diagrams/data72.xml" ContentType="application/vnd.openxmlformats-officedocument.drawingml.diagramData+xml"/>
  <Override PartName="/ppt/diagrams/layout72.xml" ContentType="application/vnd.openxmlformats-officedocument.drawingml.diagramLayout+xml"/>
  <Override PartName="/ppt/diagrams/quickStyle72.xml" ContentType="application/vnd.openxmlformats-officedocument.drawingml.diagramStyle+xml"/>
  <Override PartName="/ppt/diagrams/colors72.xml" ContentType="application/vnd.openxmlformats-officedocument.drawingml.diagramColors+xml"/>
  <Override PartName="/ppt/diagrams/drawing72.xml" ContentType="application/vnd.ms-office.drawingml.diagramDrawing+xml"/>
  <Override PartName="/ppt/diagrams/data73.xml" ContentType="application/vnd.openxmlformats-officedocument.drawingml.diagramData+xml"/>
  <Override PartName="/ppt/diagrams/layout73.xml" ContentType="application/vnd.openxmlformats-officedocument.drawingml.diagramLayout+xml"/>
  <Override PartName="/ppt/diagrams/quickStyle73.xml" ContentType="application/vnd.openxmlformats-officedocument.drawingml.diagramStyle+xml"/>
  <Override PartName="/ppt/diagrams/colors73.xml" ContentType="application/vnd.openxmlformats-officedocument.drawingml.diagramColors+xml"/>
  <Override PartName="/ppt/diagrams/drawing73.xml" ContentType="application/vnd.ms-office.drawingml.diagramDrawing+xml"/>
  <Override PartName="/ppt/diagrams/data74.xml" ContentType="application/vnd.openxmlformats-officedocument.drawingml.diagramData+xml"/>
  <Override PartName="/ppt/diagrams/layout74.xml" ContentType="application/vnd.openxmlformats-officedocument.drawingml.diagramLayout+xml"/>
  <Override PartName="/ppt/diagrams/quickStyle74.xml" ContentType="application/vnd.openxmlformats-officedocument.drawingml.diagramStyle+xml"/>
  <Override PartName="/ppt/diagrams/colors74.xml" ContentType="application/vnd.openxmlformats-officedocument.drawingml.diagramColors+xml"/>
  <Override PartName="/ppt/diagrams/drawing74.xml" ContentType="application/vnd.ms-office.drawingml.diagramDrawing+xml"/>
  <Override PartName="/ppt/diagrams/data75.xml" ContentType="application/vnd.openxmlformats-officedocument.drawingml.diagramData+xml"/>
  <Override PartName="/ppt/diagrams/layout75.xml" ContentType="application/vnd.openxmlformats-officedocument.drawingml.diagramLayout+xml"/>
  <Override PartName="/ppt/diagrams/quickStyle75.xml" ContentType="application/vnd.openxmlformats-officedocument.drawingml.diagramStyle+xml"/>
  <Override PartName="/ppt/diagrams/colors75.xml" ContentType="application/vnd.openxmlformats-officedocument.drawingml.diagramColors+xml"/>
  <Override PartName="/ppt/diagrams/drawing75.xml" ContentType="application/vnd.ms-office.drawingml.diagramDrawing+xml"/>
  <Override PartName="/ppt/diagrams/data76.xml" ContentType="application/vnd.openxmlformats-officedocument.drawingml.diagramData+xml"/>
  <Override PartName="/ppt/diagrams/layout76.xml" ContentType="application/vnd.openxmlformats-officedocument.drawingml.diagramLayout+xml"/>
  <Override PartName="/ppt/diagrams/quickStyle76.xml" ContentType="application/vnd.openxmlformats-officedocument.drawingml.diagramStyle+xml"/>
  <Override PartName="/ppt/diagrams/colors76.xml" ContentType="application/vnd.openxmlformats-officedocument.drawingml.diagramColors+xml"/>
  <Override PartName="/ppt/diagrams/drawing76.xml" ContentType="application/vnd.ms-office.drawingml.diagramDrawing+xml"/>
  <Override PartName="/ppt/diagrams/data77.xml" ContentType="application/vnd.openxmlformats-officedocument.drawingml.diagramData+xml"/>
  <Override PartName="/ppt/diagrams/layout77.xml" ContentType="application/vnd.openxmlformats-officedocument.drawingml.diagramLayout+xml"/>
  <Override PartName="/ppt/diagrams/quickStyle77.xml" ContentType="application/vnd.openxmlformats-officedocument.drawingml.diagramStyle+xml"/>
  <Override PartName="/ppt/diagrams/colors77.xml" ContentType="application/vnd.openxmlformats-officedocument.drawingml.diagramColors+xml"/>
  <Override PartName="/ppt/diagrams/drawing77.xml" ContentType="application/vnd.ms-office.drawingml.diagramDrawing+xml"/>
  <Override PartName="/ppt/diagrams/data78.xml" ContentType="application/vnd.openxmlformats-officedocument.drawingml.diagramData+xml"/>
  <Override PartName="/ppt/diagrams/layout78.xml" ContentType="application/vnd.openxmlformats-officedocument.drawingml.diagramLayout+xml"/>
  <Override PartName="/ppt/diagrams/quickStyle78.xml" ContentType="application/vnd.openxmlformats-officedocument.drawingml.diagramStyle+xml"/>
  <Override PartName="/ppt/diagrams/colors78.xml" ContentType="application/vnd.openxmlformats-officedocument.drawingml.diagramColors+xml"/>
  <Override PartName="/ppt/diagrams/drawing78.xml" ContentType="application/vnd.ms-office.drawingml.diagramDrawing+xml"/>
  <Override PartName="/ppt/diagrams/data79.xml" ContentType="application/vnd.openxmlformats-officedocument.drawingml.diagramData+xml"/>
  <Override PartName="/ppt/diagrams/layout79.xml" ContentType="application/vnd.openxmlformats-officedocument.drawingml.diagramLayout+xml"/>
  <Override PartName="/ppt/diagrams/quickStyle79.xml" ContentType="application/vnd.openxmlformats-officedocument.drawingml.diagramStyle+xml"/>
  <Override PartName="/ppt/diagrams/colors79.xml" ContentType="application/vnd.openxmlformats-officedocument.drawingml.diagramColors+xml"/>
  <Override PartName="/ppt/diagrams/drawing79.xml" ContentType="application/vnd.ms-office.drawingml.diagramDrawing+xml"/>
  <Override PartName="/ppt/diagrams/data80.xml" ContentType="application/vnd.openxmlformats-officedocument.drawingml.diagramData+xml"/>
  <Override PartName="/ppt/diagrams/layout80.xml" ContentType="application/vnd.openxmlformats-officedocument.drawingml.diagramLayout+xml"/>
  <Override PartName="/ppt/diagrams/quickStyle80.xml" ContentType="application/vnd.openxmlformats-officedocument.drawingml.diagramStyle+xml"/>
  <Override PartName="/ppt/diagrams/colors80.xml" ContentType="application/vnd.openxmlformats-officedocument.drawingml.diagramColors+xml"/>
  <Override PartName="/ppt/diagrams/drawing80.xml" ContentType="application/vnd.ms-office.drawingml.diagramDrawing+xml"/>
  <Override PartName="/ppt/diagrams/data81.xml" ContentType="application/vnd.openxmlformats-officedocument.drawingml.diagramData+xml"/>
  <Override PartName="/ppt/diagrams/layout81.xml" ContentType="application/vnd.openxmlformats-officedocument.drawingml.diagramLayout+xml"/>
  <Override PartName="/ppt/diagrams/quickStyle81.xml" ContentType="application/vnd.openxmlformats-officedocument.drawingml.diagramStyle+xml"/>
  <Override PartName="/ppt/diagrams/colors81.xml" ContentType="application/vnd.openxmlformats-officedocument.drawingml.diagramColors+xml"/>
  <Override PartName="/ppt/diagrams/drawing81.xml" ContentType="application/vnd.ms-office.drawingml.diagramDrawing+xml"/>
  <Override PartName="/ppt/diagrams/data82.xml" ContentType="application/vnd.openxmlformats-officedocument.drawingml.diagramData+xml"/>
  <Override PartName="/ppt/diagrams/layout82.xml" ContentType="application/vnd.openxmlformats-officedocument.drawingml.diagramLayout+xml"/>
  <Override PartName="/ppt/diagrams/quickStyle82.xml" ContentType="application/vnd.openxmlformats-officedocument.drawingml.diagramStyle+xml"/>
  <Override PartName="/ppt/diagrams/colors82.xml" ContentType="application/vnd.openxmlformats-officedocument.drawingml.diagramColors+xml"/>
  <Override PartName="/ppt/diagrams/drawing82.xml" ContentType="application/vnd.ms-office.drawingml.diagramDrawing+xml"/>
  <Override PartName="/ppt/diagrams/data83.xml" ContentType="application/vnd.openxmlformats-officedocument.drawingml.diagramData+xml"/>
  <Override PartName="/ppt/diagrams/layout83.xml" ContentType="application/vnd.openxmlformats-officedocument.drawingml.diagramLayout+xml"/>
  <Override PartName="/ppt/diagrams/quickStyle83.xml" ContentType="application/vnd.openxmlformats-officedocument.drawingml.diagramStyle+xml"/>
  <Override PartName="/ppt/diagrams/colors83.xml" ContentType="application/vnd.openxmlformats-officedocument.drawingml.diagramColors+xml"/>
  <Override PartName="/ppt/diagrams/drawing83.xml" ContentType="application/vnd.ms-office.drawingml.diagramDrawing+xml"/>
  <Override PartName="/ppt/diagrams/data84.xml" ContentType="application/vnd.openxmlformats-officedocument.drawingml.diagramData+xml"/>
  <Override PartName="/ppt/diagrams/layout84.xml" ContentType="application/vnd.openxmlformats-officedocument.drawingml.diagramLayout+xml"/>
  <Override PartName="/ppt/diagrams/quickStyle84.xml" ContentType="application/vnd.openxmlformats-officedocument.drawingml.diagramStyle+xml"/>
  <Override PartName="/ppt/diagrams/colors84.xml" ContentType="application/vnd.openxmlformats-officedocument.drawingml.diagramColors+xml"/>
  <Override PartName="/ppt/diagrams/drawing84.xml" ContentType="application/vnd.ms-office.drawingml.diagramDrawing+xml"/>
  <Override PartName="/ppt/diagrams/data85.xml" ContentType="application/vnd.openxmlformats-officedocument.drawingml.diagramData+xml"/>
  <Override PartName="/ppt/diagrams/layout85.xml" ContentType="application/vnd.openxmlformats-officedocument.drawingml.diagramLayout+xml"/>
  <Override PartName="/ppt/diagrams/quickStyle85.xml" ContentType="application/vnd.openxmlformats-officedocument.drawingml.diagramStyle+xml"/>
  <Override PartName="/ppt/diagrams/colors85.xml" ContentType="application/vnd.openxmlformats-officedocument.drawingml.diagramColors+xml"/>
  <Override PartName="/ppt/diagrams/drawing85.xml" ContentType="application/vnd.ms-office.drawingml.diagramDrawing+xml"/>
  <Override PartName="/ppt/diagrams/data86.xml" ContentType="application/vnd.openxmlformats-officedocument.drawingml.diagramData+xml"/>
  <Override PartName="/ppt/diagrams/layout86.xml" ContentType="application/vnd.openxmlformats-officedocument.drawingml.diagramLayout+xml"/>
  <Override PartName="/ppt/diagrams/quickStyle86.xml" ContentType="application/vnd.openxmlformats-officedocument.drawingml.diagramStyle+xml"/>
  <Override PartName="/ppt/diagrams/colors86.xml" ContentType="application/vnd.openxmlformats-officedocument.drawingml.diagramColors+xml"/>
  <Override PartName="/ppt/diagrams/drawing8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3"/>
  </p:notesMasterIdLst>
  <p:sldIdLst>
    <p:sldId id="258" r:id="rId2"/>
    <p:sldId id="256" r:id="rId3"/>
    <p:sldId id="257" r:id="rId4"/>
    <p:sldId id="259" r:id="rId5"/>
    <p:sldId id="291" r:id="rId6"/>
    <p:sldId id="260" r:id="rId7"/>
    <p:sldId id="261" r:id="rId8"/>
    <p:sldId id="262" r:id="rId9"/>
    <p:sldId id="263" r:id="rId10"/>
    <p:sldId id="264" r:id="rId11"/>
    <p:sldId id="278" r:id="rId12"/>
    <p:sldId id="275" r:id="rId13"/>
    <p:sldId id="276" r:id="rId14"/>
    <p:sldId id="277" r:id="rId15"/>
    <p:sldId id="265" r:id="rId16"/>
    <p:sldId id="266" r:id="rId17"/>
    <p:sldId id="292" r:id="rId18"/>
    <p:sldId id="293" r:id="rId19"/>
    <p:sldId id="294" r:id="rId20"/>
    <p:sldId id="295" r:id="rId21"/>
    <p:sldId id="296" r:id="rId22"/>
    <p:sldId id="297" r:id="rId23"/>
    <p:sldId id="298" r:id="rId24"/>
    <p:sldId id="299" r:id="rId25"/>
    <p:sldId id="300" r:id="rId26"/>
    <p:sldId id="301" r:id="rId27"/>
    <p:sldId id="302" r:id="rId28"/>
    <p:sldId id="303" r:id="rId29"/>
    <p:sldId id="304" r:id="rId30"/>
    <p:sldId id="305" r:id="rId31"/>
    <p:sldId id="306" r:id="rId32"/>
    <p:sldId id="307" r:id="rId33"/>
    <p:sldId id="308" r:id="rId34"/>
    <p:sldId id="309" r:id="rId35"/>
    <p:sldId id="310" r:id="rId36"/>
    <p:sldId id="311" r:id="rId37"/>
    <p:sldId id="312" r:id="rId38"/>
    <p:sldId id="313" r:id="rId39"/>
    <p:sldId id="314" r:id="rId40"/>
    <p:sldId id="315" r:id="rId41"/>
    <p:sldId id="316" r:id="rId42"/>
    <p:sldId id="317" r:id="rId43"/>
    <p:sldId id="318" r:id="rId44"/>
    <p:sldId id="319" r:id="rId45"/>
    <p:sldId id="320" r:id="rId46"/>
    <p:sldId id="321" r:id="rId47"/>
    <p:sldId id="322" r:id="rId48"/>
    <p:sldId id="323" r:id="rId49"/>
    <p:sldId id="324" r:id="rId50"/>
    <p:sldId id="325" r:id="rId51"/>
    <p:sldId id="326" r:id="rId52"/>
    <p:sldId id="327" r:id="rId53"/>
    <p:sldId id="328" r:id="rId54"/>
    <p:sldId id="329" r:id="rId55"/>
    <p:sldId id="330" r:id="rId56"/>
    <p:sldId id="331" r:id="rId57"/>
    <p:sldId id="332" r:id="rId58"/>
    <p:sldId id="333" r:id="rId59"/>
    <p:sldId id="334" r:id="rId60"/>
    <p:sldId id="335" r:id="rId61"/>
    <p:sldId id="336" r:id="rId62"/>
    <p:sldId id="337" r:id="rId63"/>
    <p:sldId id="338" r:id="rId64"/>
    <p:sldId id="339" r:id="rId65"/>
    <p:sldId id="340" r:id="rId66"/>
    <p:sldId id="341" r:id="rId67"/>
    <p:sldId id="342" r:id="rId68"/>
    <p:sldId id="343" r:id="rId69"/>
    <p:sldId id="344" r:id="rId70"/>
    <p:sldId id="345" r:id="rId71"/>
    <p:sldId id="346" r:id="rId72"/>
    <p:sldId id="347" r:id="rId73"/>
    <p:sldId id="348" r:id="rId74"/>
    <p:sldId id="349" r:id="rId75"/>
    <p:sldId id="350" r:id="rId76"/>
    <p:sldId id="351" r:id="rId77"/>
    <p:sldId id="352" r:id="rId78"/>
    <p:sldId id="353" r:id="rId79"/>
    <p:sldId id="354" r:id="rId80"/>
    <p:sldId id="355" r:id="rId81"/>
    <p:sldId id="356" r:id="rId82"/>
  </p:sldIdLst>
  <p:sldSz cx="9144000" cy="9001125"/>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kiosk/>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8A44D"/>
    <a:srgbClr val="6F89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728" autoAdjust="0"/>
  </p:normalViewPr>
  <p:slideViewPr>
    <p:cSldViewPr>
      <p:cViewPr varScale="1">
        <p:scale>
          <a:sx n="51" d="100"/>
          <a:sy n="51" d="100"/>
        </p:scale>
        <p:origin x="-972" y="-84"/>
      </p:cViewPr>
      <p:guideLst>
        <p:guide orient="horz" pos="2835"/>
        <p:guide pos="2880"/>
      </p:guideLst>
    </p:cSldViewPr>
  </p:slideViewPr>
  <p:outlineViewPr>
    <p:cViewPr>
      <p:scale>
        <a:sx n="33" d="100"/>
        <a:sy n="33" d="100"/>
      </p:scale>
      <p:origin x="0" y="21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s>
</file>

<file path=ppt/diagrams/_rels/data19.xml.rels><?xml version="1.0" encoding="UTF-8" standalone="yes"?>
<Relationships xmlns="http://schemas.openxmlformats.org/package/2006/relationships"><Relationship Id="rId3" Type="http://schemas.openxmlformats.org/officeDocument/2006/relationships/slide" Target="../slides/slide21.xml"/><Relationship Id="rId2" Type="http://schemas.openxmlformats.org/officeDocument/2006/relationships/slide" Target="../slides/slide20.xml"/><Relationship Id="rId1" Type="http://schemas.openxmlformats.org/officeDocument/2006/relationships/slide" Target="../slides/slide19.xml"/></Relationships>
</file>

<file path=ppt/diagrams/_rels/data2.xml.rels><?xml version="1.0" encoding="UTF-8" standalone="yes"?>
<Relationships xmlns="http://schemas.openxmlformats.org/package/2006/relationships"><Relationship Id="rId3" Type="http://schemas.openxmlformats.org/officeDocument/2006/relationships/slide" Target="../slides/slide30.xml"/><Relationship Id="rId2" Type="http://schemas.openxmlformats.org/officeDocument/2006/relationships/slide" Target="../slides/slide17.xml"/><Relationship Id="rId1" Type="http://schemas.openxmlformats.org/officeDocument/2006/relationships/slide" Target="../slides/slide4.xml"/><Relationship Id="rId6" Type="http://schemas.openxmlformats.org/officeDocument/2006/relationships/slide" Target="../slides/slide69.xml"/><Relationship Id="rId5" Type="http://schemas.openxmlformats.org/officeDocument/2006/relationships/slide" Target="../slides/slide56.xml"/><Relationship Id="rId4" Type="http://schemas.openxmlformats.org/officeDocument/2006/relationships/slide" Target="../slides/slide43.xml"/></Relationships>
</file>

<file path=ppt/diagrams/_rels/data33.xml.rels><?xml version="1.0" encoding="UTF-8" standalone="yes"?>
<Relationships xmlns="http://schemas.openxmlformats.org/package/2006/relationships"><Relationship Id="rId3" Type="http://schemas.openxmlformats.org/officeDocument/2006/relationships/slide" Target="../slides/slide34.xml"/><Relationship Id="rId2" Type="http://schemas.openxmlformats.org/officeDocument/2006/relationships/slide" Target="../slides/slide33.xml"/><Relationship Id="rId1" Type="http://schemas.openxmlformats.org/officeDocument/2006/relationships/slide" Target="../slides/slide32.xml"/></Relationships>
</file>

<file path=ppt/diagrams/_rels/data47.xml.rels><?xml version="1.0" encoding="UTF-8" standalone="yes"?>
<Relationships xmlns="http://schemas.openxmlformats.org/package/2006/relationships"><Relationship Id="rId3" Type="http://schemas.openxmlformats.org/officeDocument/2006/relationships/slide" Target="../slides/slide47.xml"/><Relationship Id="rId2" Type="http://schemas.openxmlformats.org/officeDocument/2006/relationships/slide" Target="../slides/slide46.xml"/><Relationship Id="rId1" Type="http://schemas.openxmlformats.org/officeDocument/2006/relationships/slide" Target="../slides/slide45.xml"/></Relationships>
</file>

<file path=ppt/diagrams/_rels/data5.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7.xml"/><Relationship Id="rId1" Type="http://schemas.openxmlformats.org/officeDocument/2006/relationships/slide" Target="../slides/slide6.xml"/></Relationships>
</file>

<file path=ppt/diagrams/_rels/data61.xml.rels><?xml version="1.0" encoding="UTF-8" standalone="yes"?>
<Relationships xmlns="http://schemas.openxmlformats.org/package/2006/relationships"><Relationship Id="rId3" Type="http://schemas.openxmlformats.org/officeDocument/2006/relationships/slide" Target="../slides/slide60.xml"/><Relationship Id="rId2" Type="http://schemas.openxmlformats.org/officeDocument/2006/relationships/slide" Target="../slides/slide59.xml"/><Relationship Id="rId1" Type="http://schemas.openxmlformats.org/officeDocument/2006/relationships/slide" Target="../slides/slide58.xml"/></Relationships>
</file>

<file path=ppt/diagrams/_rels/data75.xml.rels><?xml version="1.0" encoding="UTF-8" standalone="yes"?>
<Relationships xmlns="http://schemas.openxmlformats.org/package/2006/relationships"><Relationship Id="rId3" Type="http://schemas.openxmlformats.org/officeDocument/2006/relationships/slide" Target="../slides/slide73.xml"/><Relationship Id="rId2" Type="http://schemas.openxmlformats.org/officeDocument/2006/relationships/slide" Target="../slides/slide72.xml"/><Relationship Id="rId1" Type="http://schemas.openxmlformats.org/officeDocument/2006/relationships/slide" Target="../slides/slide7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Main Page</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096A256E-17C7-4629-89EF-CAA44FE552D6}" type="presOf" srcId="{CF3BB077-95B7-4197-AE2E-416DE7B4026A}" destId="{6B20CC07-783B-46ED-B57C-21B6D949801A}" srcOrd="0" destOrd="0" presId="urn:microsoft.com/office/officeart/2005/8/layout/hProcess3"/>
    <dgm:cxn modelId="{9EC87AA6-2C60-40AC-B4F1-709FEF44F3B7}" srcId="{03B8C6B5-2A39-444D-A1CF-FD17D016CB7E}" destId="{CF3BB077-95B7-4197-AE2E-416DE7B4026A}" srcOrd="0" destOrd="0" parTransId="{B261162D-7982-48A3-BF8D-5A7F3514F658}" sibTransId="{8B53BDDF-3795-4799-BC09-C7B5B956803C}"/>
    <dgm:cxn modelId="{B7FBFE14-F879-4182-9045-4B0B4BDC0DA1}" type="presOf" srcId="{03B8C6B5-2A39-444D-A1CF-FD17D016CB7E}" destId="{3DCE89DE-2074-43D8-9BD5-82303ACE03CD}" srcOrd="0" destOrd="0" presId="urn:microsoft.com/office/officeart/2005/8/layout/hProcess3"/>
    <dgm:cxn modelId="{DD2DA6ED-D43B-4D9D-A558-5F9AE4956924}" type="presParOf" srcId="{3DCE89DE-2074-43D8-9BD5-82303ACE03CD}" destId="{C02122F8-5062-4E5C-A4C0-1F4B8B1FA003}" srcOrd="0" destOrd="0" presId="urn:microsoft.com/office/officeart/2005/8/layout/hProcess3"/>
    <dgm:cxn modelId="{AD4A28B2-6940-4517-B9CC-63F9507C3621}" type="presParOf" srcId="{3DCE89DE-2074-43D8-9BD5-82303ACE03CD}" destId="{7FEF6EB8-B996-4E0A-A2E1-B62ABF2CF5D8}" srcOrd="1" destOrd="0" presId="urn:microsoft.com/office/officeart/2005/8/layout/hProcess3"/>
    <dgm:cxn modelId="{CD88BB5E-6FB0-44B4-87B1-CB2A9FFBF55A}" type="presParOf" srcId="{7FEF6EB8-B996-4E0A-A2E1-B62ABF2CF5D8}" destId="{8936F9D1-F994-4EC9-B06B-FE5F56EA74F9}" srcOrd="0" destOrd="0" presId="urn:microsoft.com/office/officeart/2005/8/layout/hProcess3"/>
    <dgm:cxn modelId="{9F1F65DA-D9D0-416C-AC70-38842E6A53D7}" type="presParOf" srcId="{7FEF6EB8-B996-4E0A-A2E1-B62ABF2CF5D8}" destId="{60F6B0E9-2226-4BE8-8727-FC7CFA119EB1}" srcOrd="1" destOrd="0" presId="urn:microsoft.com/office/officeart/2005/8/layout/hProcess3"/>
    <dgm:cxn modelId="{46495FCE-44D5-44A7-8C3E-0AB1F3514187}" type="presParOf" srcId="{60F6B0E9-2226-4BE8-8727-FC7CFA119EB1}" destId="{B34C2620-E1F7-46EF-BAD0-4642F355559C}" srcOrd="0" destOrd="0" presId="urn:microsoft.com/office/officeart/2005/8/layout/hProcess3"/>
    <dgm:cxn modelId="{3B93568B-FE1B-4377-B2E3-4CF6B75DD1F7}" type="presParOf" srcId="{60F6B0E9-2226-4BE8-8727-FC7CFA119EB1}" destId="{6B20CC07-783B-46ED-B57C-21B6D949801A}" srcOrd="1" destOrd="0" presId="urn:microsoft.com/office/officeart/2005/8/layout/hProcess3"/>
    <dgm:cxn modelId="{84196CFF-ECCA-43B5-B463-DAFC4F7805AA}" type="presParOf" srcId="{60F6B0E9-2226-4BE8-8727-FC7CFA119EB1}" destId="{0946464B-7A5A-46EF-A878-8A34090A43E2}" srcOrd="2" destOrd="0" presId="urn:microsoft.com/office/officeart/2005/8/layout/hProcess3"/>
    <dgm:cxn modelId="{5363A0A3-0D5A-418D-A930-222D4DC7F90B}" type="presParOf" srcId="{60F6B0E9-2226-4BE8-8727-FC7CFA119EB1}" destId="{F9C41F7D-95A7-4599-925E-6C46532D6188}" srcOrd="3" destOrd="0" presId="urn:microsoft.com/office/officeart/2005/8/layout/hProcess3"/>
    <dgm:cxn modelId="{2C6C926E-4071-42C8-9DF4-7F21F84F4898}" type="presParOf" srcId="{7FEF6EB8-B996-4E0A-A2E1-B62ABF2CF5D8}" destId="{0DD5C812-E701-48A4-AFFA-3A90DC826027}" srcOrd="2" destOrd="0" presId="urn:microsoft.com/office/officeart/2005/8/layout/hProcess3"/>
    <dgm:cxn modelId="{E9500CDA-4E73-48EC-BE04-4E58966FAE8D}" type="presParOf" srcId="{7FEF6EB8-B996-4E0A-A2E1-B62ABF2CF5D8}" destId="{086273B9-3DDD-428A-9072-D6A653B29EA3}" srcOrd="3" destOrd="0" presId="urn:microsoft.com/office/officeart/2005/8/layout/hProcess3"/>
    <dgm:cxn modelId="{09323FBA-07C6-406A-9352-FE9AAB6133DE}"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Policy Makers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B3D8D528-C74A-431C-A673-151628D571BB}" type="presOf" srcId="{03B8C6B5-2A39-444D-A1CF-FD17D016CB7E}" destId="{3DCE89DE-2074-43D8-9BD5-82303ACE03CD}" srcOrd="0" destOrd="0" presId="urn:microsoft.com/office/officeart/2005/8/layout/hProcess3"/>
    <dgm:cxn modelId="{F6EAF010-0F6A-49B2-82F7-2E24E04E6EC6}" type="presOf" srcId="{CF3BB077-95B7-4197-AE2E-416DE7B4026A}" destId="{6B20CC07-783B-46ED-B57C-21B6D949801A}" srcOrd="0" destOrd="0" presId="urn:microsoft.com/office/officeart/2005/8/layout/hProcess3"/>
    <dgm:cxn modelId="{85EA2061-06A0-4ABC-A5A7-296E85D5DC17}" type="presParOf" srcId="{3DCE89DE-2074-43D8-9BD5-82303ACE03CD}" destId="{C02122F8-5062-4E5C-A4C0-1F4B8B1FA003}" srcOrd="0" destOrd="0" presId="urn:microsoft.com/office/officeart/2005/8/layout/hProcess3"/>
    <dgm:cxn modelId="{65595334-CF8F-4DB0-99E5-58C56E0C2303}" type="presParOf" srcId="{3DCE89DE-2074-43D8-9BD5-82303ACE03CD}" destId="{7FEF6EB8-B996-4E0A-A2E1-B62ABF2CF5D8}" srcOrd="1" destOrd="0" presId="urn:microsoft.com/office/officeart/2005/8/layout/hProcess3"/>
    <dgm:cxn modelId="{D6508710-FE22-40D1-86A9-E92156BCBC3C}" type="presParOf" srcId="{7FEF6EB8-B996-4E0A-A2E1-B62ABF2CF5D8}" destId="{8936F9D1-F994-4EC9-B06B-FE5F56EA74F9}" srcOrd="0" destOrd="0" presId="urn:microsoft.com/office/officeart/2005/8/layout/hProcess3"/>
    <dgm:cxn modelId="{D70F4C9F-5A0A-49BE-B1C1-CCE99B608322}" type="presParOf" srcId="{7FEF6EB8-B996-4E0A-A2E1-B62ABF2CF5D8}" destId="{60F6B0E9-2226-4BE8-8727-FC7CFA119EB1}" srcOrd="1" destOrd="0" presId="urn:microsoft.com/office/officeart/2005/8/layout/hProcess3"/>
    <dgm:cxn modelId="{3ED0AF27-F549-4A74-9756-7FAA062EB759}" type="presParOf" srcId="{60F6B0E9-2226-4BE8-8727-FC7CFA119EB1}" destId="{B34C2620-E1F7-46EF-BAD0-4642F355559C}" srcOrd="0" destOrd="0" presId="urn:microsoft.com/office/officeart/2005/8/layout/hProcess3"/>
    <dgm:cxn modelId="{7C91CAAD-1371-4CBA-B76A-4E5851BB44BD}" type="presParOf" srcId="{60F6B0E9-2226-4BE8-8727-FC7CFA119EB1}" destId="{6B20CC07-783B-46ED-B57C-21B6D949801A}" srcOrd="1" destOrd="0" presId="urn:microsoft.com/office/officeart/2005/8/layout/hProcess3"/>
    <dgm:cxn modelId="{F3CBEFA2-708C-4079-8AB9-D7F2E2730FFC}" type="presParOf" srcId="{60F6B0E9-2226-4BE8-8727-FC7CFA119EB1}" destId="{0946464B-7A5A-46EF-A878-8A34090A43E2}" srcOrd="2" destOrd="0" presId="urn:microsoft.com/office/officeart/2005/8/layout/hProcess3"/>
    <dgm:cxn modelId="{FF312976-3DD7-473E-9368-F92823B56B53}" type="presParOf" srcId="{60F6B0E9-2226-4BE8-8727-FC7CFA119EB1}" destId="{F9C41F7D-95A7-4599-925E-6C46532D6188}" srcOrd="3" destOrd="0" presId="urn:microsoft.com/office/officeart/2005/8/layout/hProcess3"/>
    <dgm:cxn modelId="{F2874524-F10F-4332-BDA4-464165601E7C}" type="presParOf" srcId="{7FEF6EB8-B996-4E0A-A2E1-B62ABF2CF5D8}" destId="{0DD5C812-E701-48A4-AFFA-3A90DC826027}" srcOrd="2" destOrd="0" presId="urn:microsoft.com/office/officeart/2005/8/layout/hProcess3"/>
    <dgm:cxn modelId="{B2C3186B-C428-4EA4-85A1-927F5EB474B8}" type="presParOf" srcId="{7FEF6EB8-B996-4E0A-A2E1-B62ABF2CF5D8}" destId="{086273B9-3DDD-428A-9072-D6A653B29EA3}" srcOrd="3" destOrd="0" presId="urn:microsoft.com/office/officeart/2005/8/layout/hProcess3"/>
    <dgm:cxn modelId="{C3EACBA4-B994-4AE5-A04A-B140CE5D9BFA}"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Policy Makers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5F28B5F4-9E4C-4FDF-B366-F0DE62FB2EB3}" type="presOf" srcId="{03B8C6B5-2A39-444D-A1CF-FD17D016CB7E}" destId="{3DCE89DE-2074-43D8-9BD5-82303ACE03CD}" srcOrd="0" destOrd="0" presId="urn:microsoft.com/office/officeart/2005/8/layout/hProcess3"/>
    <dgm:cxn modelId="{674FFA9B-AD02-49C7-8B76-1985C2D55D4C}" type="presOf" srcId="{CF3BB077-95B7-4197-AE2E-416DE7B4026A}" destId="{6B20CC07-783B-46ED-B57C-21B6D949801A}" srcOrd="0" destOrd="0" presId="urn:microsoft.com/office/officeart/2005/8/layout/hProcess3"/>
    <dgm:cxn modelId="{338A0535-733C-4728-83C3-45D8ABE188A3}" type="presParOf" srcId="{3DCE89DE-2074-43D8-9BD5-82303ACE03CD}" destId="{C02122F8-5062-4E5C-A4C0-1F4B8B1FA003}" srcOrd="0" destOrd="0" presId="urn:microsoft.com/office/officeart/2005/8/layout/hProcess3"/>
    <dgm:cxn modelId="{72415B70-EB5B-41E9-94A5-B3096A71A469}" type="presParOf" srcId="{3DCE89DE-2074-43D8-9BD5-82303ACE03CD}" destId="{7FEF6EB8-B996-4E0A-A2E1-B62ABF2CF5D8}" srcOrd="1" destOrd="0" presId="urn:microsoft.com/office/officeart/2005/8/layout/hProcess3"/>
    <dgm:cxn modelId="{2C5D4401-C103-449A-8246-528B5EA79AEB}" type="presParOf" srcId="{7FEF6EB8-B996-4E0A-A2E1-B62ABF2CF5D8}" destId="{8936F9D1-F994-4EC9-B06B-FE5F56EA74F9}" srcOrd="0" destOrd="0" presId="urn:microsoft.com/office/officeart/2005/8/layout/hProcess3"/>
    <dgm:cxn modelId="{2C4B83B6-69EC-4CE9-8939-2E56B1E8D773}" type="presParOf" srcId="{7FEF6EB8-B996-4E0A-A2E1-B62ABF2CF5D8}" destId="{60F6B0E9-2226-4BE8-8727-FC7CFA119EB1}" srcOrd="1" destOrd="0" presId="urn:microsoft.com/office/officeart/2005/8/layout/hProcess3"/>
    <dgm:cxn modelId="{0B56848E-4BB8-400C-85E7-D63A6987B9DC}" type="presParOf" srcId="{60F6B0E9-2226-4BE8-8727-FC7CFA119EB1}" destId="{B34C2620-E1F7-46EF-BAD0-4642F355559C}" srcOrd="0" destOrd="0" presId="urn:microsoft.com/office/officeart/2005/8/layout/hProcess3"/>
    <dgm:cxn modelId="{719F8C22-B0C3-4004-9947-9521FE814CA1}" type="presParOf" srcId="{60F6B0E9-2226-4BE8-8727-FC7CFA119EB1}" destId="{6B20CC07-783B-46ED-B57C-21B6D949801A}" srcOrd="1" destOrd="0" presId="urn:microsoft.com/office/officeart/2005/8/layout/hProcess3"/>
    <dgm:cxn modelId="{47C91F4E-887E-40E2-8A98-EE9735A9F3D7}" type="presParOf" srcId="{60F6B0E9-2226-4BE8-8727-FC7CFA119EB1}" destId="{0946464B-7A5A-46EF-A878-8A34090A43E2}" srcOrd="2" destOrd="0" presId="urn:microsoft.com/office/officeart/2005/8/layout/hProcess3"/>
    <dgm:cxn modelId="{F2D6C270-7E12-4001-AFE0-AA6782537DB1}" type="presParOf" srcId="{60F6B0E9-2226-4BE8-8727-FC7CFA119EB1}" destId="{F9C41F7D-95A7-4599-925E-6C46532D6188}" srcOrd="3" destOrd="0" presId="urn:microsoft.com/office/officeart/2005/8/layout/hProcess3"/>
    <dgm:cxn modelId="{7ABFAEAB-0F07-4B9E-850C-F1FA5E474395}" type="presParOf" srcId="{7FEF6EB8-B996-4E0A-A2E1-B62ABF2CF5D8}" destId="{0DD5C812-E701-48A4-AFFA-3A90DC826027}" srcOrd="2" destOrd="0" presId="urn:microsoft.com/office/officeart/2005/8/layout/hProcess3"/>
    <dgm:cxn modelId="{BD97BEBC-5DDC-44B7-BCBB-9D460D9E9C2D}" type="presParOf" srcId="{7FEF6EB8-B996-4E0A-A2E1-B62ABF2CF5D8}" destId="{086273B9-3DDD-428A-9072-D6A653B29EA3}" srcOrd="3" destOrd="0" presId="urn:microsoft.com/office/officeart/2005/8/layout/hProcess3"/>
    <dgm:cxn modelId="{D610A713-748A-4C35-AF0D-BAFE115B8A95}"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Policy Makers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t>
        <a:bodyPr/>
        <a:lstStyle/>
        <a:p>
          <a:endParaRPr lang="en-GB"/>
        </a:p>
      </dgm:t>
    </dgm:pt>
  </dgm:ptLst>
  <dgm:cxnLst>
    <dgm:cxn modelId="{9EC87AA6-2C60-40AC-B4F1-709FEF44F3B7}" srcId="{03B8C6B5-2A39-444D-A1CF-FD17D016CB7E}" destId="{CF3BB077-95B7-4197-AE2E-416DE7B4026A}" srcOrd="0" destOrd="0" parTransId="{B261162D-7982-48A3-BF8D-5A7F3514F658}" sibTransId="{8B53BDDF-3795-4799-BC09-C7B5B956803C}"/>
    <dgm:cxn modelId="{5303C85F-997F-4F99-B93C-7940CE2321B7}" type="presOf" srcId="{03B8C6B5-2A39-444D-A1CF-FD17D016CB7E}" destId="{3DCE89DE-2074-43D8-9BD5-82303ACE03CD}" srcOrd="0" destOrd="0" presId="urn:microsoft.com/office/officeart/2005/8/layout/hProcess3"/>
    <dgm:cxn modelId="{5F8F3DFB-E8E8-4C5A-906C-44B503ECDB7C}" type="presOf" srcId="{CF3BB077-95B7-4197-AE2E-416DE7B4026A}" destId="{6B20CC07-783B-46ED-B57C-21B6D949801A}" srcOrd="0" destOrd="0" presId="urn:microsoft.com/office/officeart/2005/8/layout/hProcess3"/>
    <dgm:cxn modelId="{41FAAC41-6DB1-449B-BB5B-CE77E5ABD131}" type="presParOf" srcId="{3DCE89DE-2074-43D8-9BD5-82303ACE03CD}" destId="{C02122F8-5062-4E5C-A4C0-1F4B8B1FA003}" srcOrd="0" destOrd="0" presId="urn:microsoft.com/office/officeart/2005/8/layout/hProcess3"/>
    <dgm:cxn modelId="{2F11C515-4F90-4F51-AD9C-217A4651C434}" type="presParOf" srcId="{3DCE89DE-2074-43D8-9BD5-82303ACE03CD}" destId="{7FEF6EB8-B996-4E0A-A2E1-B62ABF2CF5D8}" srcOrd="1" destOrd="0" presId="urn:microsoft.com/office/officeart/2005/8/layout/hProcess3"/>
    <dgm:cxn modelId="{5D911A61-DAA3-4DF6-A28A-A2AB5AAF5A46}" type="presParOf" srcId="{7FEF6EB8-B996-4E0A-A2E1-B62ABF2CF5D8}" destId="{8936F9D1-F994-4EC9-B06B-FE5F56EA74F9}" srcOrd="0" destOrd="0" presId="urn:microsoft.com/office/officeart/2005/8/layout/hProcess3"/>
    <dgm:cxn modelId="{82E49D09-0869-4F80-900D-657D48821DBE}" type="presParOf" srcId="{7FEF6EB8-B996-4E0A-A2E1-B62ABF2CF5D8}" destId="{60F6B0E9-2226-4BE8-8727-FC7CFA119EB1}" srcOrd="1" destOrd="0" presId="urn:microsoft.com/office/officeart/2005/8/layout/hProcess3"/>
    <dgm:cxn modelId="{70DB4345-C14B-43F0-82A0-CBD3D21494A5}" type="presParOf" srcId="{60F6B0E9-2226-4BE8-8727-FC7CFA119EB1}" destId="{B34C2620-E1F7-46EF-BAD0-4642F355559C}" srcOrd="0" destOrd="0" presId="urn:microsoft.com/office/officeart/2005/8/layout/hProcess3"/>
    <dgm:cxn modelId="{ABF45065-A1E2-44B9-AAE2-A1B656296007}" type="presParOf" srcId="{60F6B0E9-2226-4BE8-8727-FC7CFA119EB1}" destId="{6B20CC07-783B-46ED-B57C-21B6D949801A}" srcOrd="1" destOrd="0" presId="urn:microsoft.com/office/officeart/2005/8/layout/hProcess3"/>
    <dgm:cxn modelId="{966A1730-1411-4A81-933A-AE1D5DDE0059}" type="presParOf" srcId="{60F6B0E9-2226-4BE8-8727-FC7CFA119EB1}" destId="{0946464B-7A5A-46EF-A878-8A34090A43E2}" srcOrd="2" destOrd="0" presId="urn:microsoft.com/office/officeart/2005/8/layout/hProcess3"/>
    <dgm:cxn modelId="{A6797CC4-926F-400A-AB1B-FED8EF765A4D}" type="presParOf" srcId="{60F6B0E9-2226-4BE8-8727-FC7CFA119EB1}" destId="{F9C41F7D-95A7-4599-925E-6C46532D6188}" srcOrd="3" destOrd="0" presId="urn:microsoft.com/office/officeart/2005/8/layout/hProcess3"/>
    <dgm:cxn modelId="{8199E69D-64A8-4B3D-A5EC-BA02DD95FE6C}" type="presParOf" srcId="{7FEF6EB8-B996-4E0A-A2E1-B62ABF2CF5D8}" destId="{0DD5C812-E701-48A4-AFFA-3A90DC826027}" srcOrd="2" destOrd="0" presId="urn:microsoft.com/office/officeart/2005/8/layout/hProcess3"/>
    <dgm:cxn modelId="{5E7A9CCE-3313-47D0-8504-B4CFEF3290FC}" type="presParOf" srcId="{7FEF6EB8-B996-4E0A-A2E1-B62ABF2CF5D8}" destId="{086273B9-3DDD-428A-9072-D6A653B29EA3}" srcOrd="3" destOrd="0" presId="urn:microsoft.com/office/officeart/2005/8/layout/hProcess3"/>
    <dgm:cxn modelId="{E7FC8B45-E313-4E21-95E8-47B2F28140D6}"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Policy Makers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F6C32E87-1979-4891-976C-3106A41135FD}" type="presOf" srcId="{03B8C6B5-2A39-444D-A1CF-FD17D016CB7E}" destId="{3DCE89DE-2074-43D8-9BD5-82303ACE03CD}" srcOrd="0" destOrd="0" presId="urn:microsoft.com/office/officeart/2005/8/layout/hProcess3"/>
    <dgm:cxn modelId="{FE13B6D5-482C-4F74-95CB-951CD2FC1334}" type="presOf" srcId="{CF3BB077-95B7-4197-AE2E-416DE7B4026A}" destId="{6B20CC07-783B-46ED-B57C-21B6D949801A}" srcOrd="0" destOrd="0" presId="urn:microsoft.com/office/officeart/2005/8/layout/hProcess3"/>
    <dgm:cxn modelId="{DD0FDA4C-99CB-460B-BE34-2277CB759CED}" type="presParOf" srcId="{3DCE89DE-2074-43D8-9BD5-82303ACE03CD}" destId="{C02122F8-5062-4E5C-A4C0-1F4B8B1FA003}" srcOrd="0" destOrd="0" presId="urn:microsoft.com/office/officeart/2005/8/layout/hProcess3"/>
    <dgm:cxn modelId="{CCC4B6A8-44EF-4C97-87C2-CDA9F05F5C46}" type="presParOf" srcId="{3DCE89DE-2074-43D8-9BD5-82303ACE03CD}" destId="{7FEF6EB8-B996-4E0A-A2E1-B62ABF2CF5D8}" srcOrd="1" destOrd="0" presId="urn:microsoft.com/office/officeart/2005/8/layout/hProcess3"/>
    <dgm:cxn modelId="{54D28989-C2A9-47A5-B6FD-C6F682074B8C}" type="presParOf" srcId="{7FEF6EB8-B996-4E0A-A2E1-B62ABF2CF5D8}" destId="{8936F9D1-F994-4EC9-B06B-FE5F56EA74F9}" srcOrd="0" destOrd="0" presId="urn:microsoft.com/office/officeart/2005/8/layout/hProcess3"/>
    <dgm:cxn modelId="{301FF274-59A9-4B15-8649-BE0BCD3425FA}" type="presParOf" srcId="{7FEF6EB8-B996-4E0A-A2E1-B62ABF2CF5D8}" destId="{60F6B0E9-2226-4BE8-8727-FC7CFA119EB1}" srcOrd="1" destOrd="0" presId="urn:microsoft.com/office/officeart/2005/8/layout/hProcess3"/>
    <dgm:cxn modelId="{CCBDFCF7-3BE3-4098-A6FB-2B2E24DB2ED5}" type="presParOf" srcId="{60F6B0E9-2226-4BE8-8727-FC7CFA119EB1}" destId="{B34C2620-E1F7-46EF-BAD0-4642F355559C}" srcOrd="0" destOrd="0" presId="urn:microsoft.com/office/officeart/2005/8/layout/hProcess3"/>
    <dgm:cxn modelId="{4389B21A-E140-4855-B6DF-1A72E7393F03}" type="presParOf" srcId="{60F6B0E9-2226-4BE8-8727-FC7CFA119EB1}" destId="{6B20CC07-783B-46ED-B57C-21B6D949801A}" srcOrd="1" destOrd="0" presId="urn:microsoft.com/office/officeart/2005/8/layout/hProcess3"/>
    <dgm:cxn modelId="{35C5C2FD-913E-44E5-8CB8-11E6FEF29723}" type="presParOf" srcId="{60F6B0E9-2226-4BE8-8727-FC7CFA119EB1}" destId="{0946464B-7A5A-46EF-A878-8A34090A43E2}" srcOrd="2" destOrd="0" presId="urn:microsoft.com/office/officeart/2005/8/layout/hProcess3"/>
    <dgm:cxn modelId="{02E91EBE-C6DD-41EE-93AC-E52186F6D9DB}" type="presParOf" srcId="{60F6B0E9-2226-4BE8-8727-FC7CFA119EB1}" destId="{F9C41F7D-95A7-4599-925E-6C46532D6188}" srcOrd="3" destOrd="0" presId="urn:microsoft.com/office/officeart/2005/8/layout/hProcess3"/>
    <dgm:cxn modelId="{B6B8717A-EBC9-44D2-8F53-963681E72331}" type="presParOf" srcId="{7FEF6EB8-B996-4E0A-A2E1-B62ABF2CF5D8}" destId="{0DD5C812-E701-48A4-AFFA-3A90DC826027}" srcOrd="2" destOrd="0" presId="urn:microsoft.com/office/officeart/2005/8/layout/hProcess3"/>
    <dgm:cxn modelId="{ECC6E7AC-5142-4D61-AF37-79DDD66F7A6C}" type="presParOf" srcId="{7FEF6EB8-B996-4E0A-A2E1-B62ABF2CF5D8}" destId="{086273B9-3DDD-428A-9072-D6A653B29EA3}" srcOrd="3" destOrd="0" presId="urn:microsoft.com/office/officeart/2005/8/layout/hProcess3"/>
    <dgm:cxn modelId="{64649527-E425-498B-9AB7-ED30CB85D41B}"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Policy Makers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7FE4B9E7-C3A2-46CB-B649-79EA9B09DF9C}" type="presOf" srcId="{CF3BB077-95B7-4197-AE2E-416DE7B4026A}" destId="{6B20CC07-783B-46ED-B57C-21B6D949801A}" srcOrd="0" destOrd="0" presId="urn:microsoft.com/office/officeart/2005/8/layout/hProcess3"/>
    <dgm:cxn modelId="{9EC87AA6-2C60-40AC-B4F1-709FEF44F3B7}" srcId="{03B8C6B5-2A39-444D-A1CF-FD17D016CB7E}" destId="{CF3BB077-95B7-4197-AE2E-416DE7B4026A}" srcOrd="0" destOrd="0" parTransId="{B261162D-7982-48A3-BF8D-5A7F3514F658}" sibTransId="{8B53BDDF-3795-4799-BC09-C7B5B956803C}"/>
    <dgm:cxn modelId="{E8B5587C-59E7-42FF-8E15-D4FA44AE6DE7}" type="presOf" srcId="{03B8C6B5-2A39-444D-A1CF-FD17D016CB7E}" destId="{3DCE89DE-2074-43D8-9BD5-82303ACE03CD}" srcOrd="0" destOrd="0" presId="urn:microsoft.com/office/officeart/2005/8/layout/hProcess3"/>
    <dgm:cxn modelId="{8625CCC0-946F-4FBE-98FE-B26A0D769432}" type="presParOf" srcId="{3DCE89DE-2074-43D8-9BD5-82303ACE03CD}" destId="{C02122F8-5062-4E5C-A4C0-1F4B8B1FA003}" srcOrd="0" destOrd="0" presId="urn:microsoft.com/office/officeart/2005/8/layout/hProcess3"/>
    <dgm:cxn modelId="{B4B0E223-CA79-4EB6-9131-5382DEC8A7CF}" type="presParOf" srcId="{3DCE89DE-2074-43D8-9BD5-82303ACE03CD}" destId="{7FEF6EB8-B996-4E0A-A2E1-B62ABF2CF5D8}" srcOrd="1" destOrd="0" presId="urn:microsoft.com/office/officeart/2005/8/layout/hProcess3"/>
    <dgm:cxn modelId="{A2A9018E-3B98-4572-A2F6-67C73C8510BB}" type="presParOf" srcId="{7FEF6EB8-B996-4E0A-A2E1-B62ABF2CF5D8}" destId="{8936F9D1-F994-4EC9-B06B-FE5F56EA74F9}" srcOrd="0" destOrd="0" presId="urn:microsoft.com/office/officeart/2005/8/layout/hProcess3"/>
    <dgm:cxn modelId="{5E7C6CF1-3FE4-4FEF-A04A-0A0559B44B17}" type="presParOf" srcId="{7FEF6EB8-B996-4E0A-A2E1-B62ABF2CF5D8}" destId="{60F6B0E9-2226-4BE8-8727-FC7CFA119EB1}" srcOrd="1" destOrd="0" presId="urn:microsoft.com/office/officeart/2005/8/layout/hProcess3"/>
    <dgm:cxn modelId="{84BC3E10-20BF-4185-A0C2-61E8356421E1}" type="presParOf" srcId="{60F6B0E9-2226-4BE8-8727-FC7CFA119EB1}" destId="{B34C2620-E1F7-46EF-BAD0-4642F355559C}" srcOrd="0" destOrd="0" presId="urn:microsoft.com/office/officeart/2005/8/layout/hProcess3"/>
    <dgm:cxn modelId="{840610BF-40D6-420B-BB63-D847044E4655}" type="presParOf" srcId="{60F6B0E9-2226-4BE8-8727-FC7CFA119EB1}" destId="{6B20CC07-783B-46ED-B57C-21B6D949801A}" srcOrd="1" destOrd="0" presId="urn:microsoft.com/office/officeart/2005/8/layout/hProcess3"/>
    <dgm:cxn modelId="{FA752FE0-4838-45DD-9E12-2AF1C77CCFC3}" type="presParOf" srcId="{60F6B0E9-2226-4BE8-8727-FC7CFA119EB1}" destId="{0946464B-7A5A-46EF-A878-8A34090A43E2}" srcOrd="2" destOrd="0" presId="urn:microsoft.com/office/officeart/2005/8/layout/hProcess3"/>
    <dgm:cxn modelId="{2B247DEA-7185-4F97-AFCE-2836A9818486}" type="presParOf" srcId="{60F6B0E9-2226-4BE8-8727-FC7CFA119EB1}" destId="{F9C41F7D-95A7-4599-925E-6C46532D6188}" srcOrd="3" destOrd="0" presId="urn:microsoft.com/office/officeart/2005/8/layout/hProcess3"/>
    <dgm:cxn modelId="{BB3D74D5-71F1-4755-9AD7-B6AD851BAEBD}" type="presParOf" srcId="{7FEF6EB8-B996-4E0A-A2E1-B62ABF2CF5D8}" destId="{0DD5C812-E701-48A4-AFFA-3A90DC826027}" srcOrd="2" destOrd="0" presId="urn:microsoft.com/office/officeart/2005/8/layout/hProcess3"/>
    <dgm:cxn modelId="{24646B86-2216-4244-8F2E-FE3072E12631}" type="presParOf" srcId="{7FEF6EB8-B996-4E0A-A2E1-B62ABF2CF5D8}" destId="{086273B9-3DDD-428A-9072-D6A653B29EA3}" srcOrd="3" destOrd="0" presId="urn:microsoft.com/office/officeart/2005/8/layout/hProcess3"/>
    <dgm:cxn modelId="{E191D613-EF4D-4CEB-8076-435E37946B5E}"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Policy Makers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BA8A4F9F-D09A-4012-A029-F70D4F19F790}" type="presOf" srcId="{CF3BB077-95B7-4197-AE2E-416DE7B4026A}" destId="{6B20CC07-783B-46ED-B57C-21B6D949801A}" srcOrd="0" destOrd="0" presId="urn:microsoft.com/office/officeart/2005/8/layout/hProcess3"/>
    <dgm:cxn modelId="{E6A7C20B-D679-45B9-89F7-2D09FFB9015F}" type="presOf" srcId="{03B8C6B5-2A39-444D-A1CF-FD17D016CB7E}" destId="{3DCE89DE-2074-43D8-9BD5-82303ACE03CD}" srcOrd="0" destOrd="0" presId="urn:microsoft.com/office/officeart/2005/8/layout/hProcess3"/>
    <dgm:cxn modelId="{F1178C74-0417-4B6C-B1D2-594083828E39}" type="presParOf" srcId="{3DCE89DE-2074-43D8-9BD5-82303ACE03CD}" destId="{C02122F8-5062-4E5C-A4C0-1F4B8B1FA003}" srcOrd="0" destOrd="0" presId="urn:microsoft.com/office/officeart/2005/8/layout/hProcess3"/>
    <dgm:cxn modelId="{41D7F61C-3A1A-4087-99DA-4DB63CC7093E}" type="presParOf" srcId="{3DCE89DE-2074-43D8-9BD5-82303ACE03CD}" destId="{7FEF6EB8-B996-4E0A-A2E1-B62ABF2CF5D8}" srcOrd="1" destOrd="0" presId="urn:microsoft.com/office/officeart/2005/8/layout/hProcess3"/>
    <dgm:cxn modelId="{CC382242-026F-4461-8613-8528223712DF}" type="presParOf" srcId="{7FEF6EB8-B996-4E0A-A2E1-B62ABF2CF5D8}" destId="{8936F9D1-F994-4EC9-B06B-FE5F56EA74F9}" srcOrd="0" destOrd="0" presId="urn:microsoft.com/office/officeart/2005/8/layout/hProcess3"/>
    <dgm:cxn modelId="{B4539E60-E489-4A47-876B-DE89E5065C4F}" type="presParOf" srcId="{7FEF6EB8-B996-4E0A-A2E1-B62ABF2CF5D8}" destId="{60F6B0E9-2226-4BE8-8727-FC7CFA119EB1}" srcOrd="1" destOrd="0" presId="urn:microsoft.com/office/officeart/2005/8/layout/hProcess3"/>
    <dgm:cxn modelId="{055813F8-7D58-4F41-A044-AC39311D0F0C}" type="presParOf" srcId="{60F6B0E9-2226-4BE8-8727-FC7CFA119EB1}" destId="{B34C2620-E1F7-46EF-BAD0-4642F355559C}" srcOrd="0" destOrd="0" presId="urn:microsoft.com/office/officeart/2005/8/layout/hProcess3"/>
    <dgm:cxn modelId="{C2526A3D-FE5B-4044-8691-2294D4EC2D96}" type="presParOf" srcId="{60F6B0E9-2226-4BE8-8727-FC7CFA119EB1}" destId="{6B20CC07-783B-46ED-B57C-21B6D949801A}" srcOrd="1" destOrd="0" presId="urn:microsoft.com/office/officeart/2005/8/layout/hProcess3"/>
    <dgm:cxn modelId="{E47E22A8-706D-495F-A96F-2F2C31AF8293}" type="presParOf" srcId="{60F6B0E9-2226-4BE8-8727-FC7CFA119EB1}" destId="{0946464B-7A5A-46EF-A878-8A34090A43E2}" srcOrd="2" destOrd="0" presId="urn:microsoft.com/office/officeart/2005/8/layout/hProcess3"/>
    <dgm:cxn modelId="{8AFE3FA1-4C99-4A3A-BD25-BECA58DA4508}" type="presParOf" srcId="{60F6B0E9-2226-4BE8-8727-FC7CFA119EB1}" destId="{F9C41F7D-95A7-4599-925E-6C46532D6188}" srcOrd="3" destOrd="0" presId="urn:microsoft.com/office/officeart/2005/8/layout/hProcess3"/>
    <dgm:cxn modelId="{3E85BAF7-7E07-418E-BF2E-0A64FA220449}" type="presParOf" srcId="{7FEF6EB8-B996-4E0A-A2E1-B62ABF2CF5D8}" destId="{0DD5C812-E701-48A4-AFFA-3A90DC826027}" srcOrd="2" destOrd="0" presId="urn:microsoft.com/office/officeart/2005/8/layout/hProcess3"/>
    <dgm:cxn modelId="{AFC5B099-91CF-40A0-9FAC-4DFDB73B74C7}" type="presParOf" srcId="{7FEF6EB8-B996-4E0A-A2E1-B62ABF2CF5D8}" destId="{086273B9-3DDD-428A-9072-D6A653B29EA3}" srcOrd="3" destOrd="0" presId="urn:microsoft.com/office/officeart/2005/8/layout/hProcess3"/>
    <dgm:cxn modelId="{CE3EBA46-CA03-4E53-8EAF-B3F0FC521520}"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Policy Makers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DE564DAF-833E-473F-8D88-9A2FEF2621A8}" type="presOf" srcId="{CF3BB077-95B7-4197-AE2E-416DE7B4026A}" destId="{6B20CC07-783B-46ED-B57C-21B6D949801A}" srcOrd="0" destOrd="0" presId="urn:microsoft.com/office/officeart/2005/8/layout/hProcess3"/>
    <dgm:cxn modelId="{9EC87AA6-2C60-40AC-B4F1-709FEF44F3B7}" srcId="{03B8C6B5-2A39-444D-A1CF-FD17D016CB7E}" destId="{CF3BB077-95B7-4197-AE2E-416DE7B4026A}" srcOrd="0" destOrd="0" parTransId="{B261162D-7982-48A3-BF8D-5A7F3514F658}" sibTransId="{8B53BDDF-3795-4799-BC09-C7B5B956803C}"/>
    <dgm:cxn modelId="{483580CB-9F87-4EE1-9C38-E52C59F6E911}" type="presOf" srcId="{03B8C6B5-2A39-444D-A1CF-FD17D016CB7E}" destId="{3DCE89DE-2074-43D8-9BD5-82303ACE03CD}" srcOrd="0" destOrd="0" presId="urn:microsoft.com/office/officeart/2005/8/layout/hProcess3"/>
    <dgm:cxn modelId="{62552234-F935-4B8E-84C0-CDEB8457B3EE}" type="presParOf" srcId="{3DCE89DE-2074-43D8-9BD5-82303ACE03CD}" destId="{C02122F8-5062-4E5C-A4C0-1F4B8B1FA003}" srcOrd="0" destOrd="0" presId="urn:microsoft.com/office/officeart/2005/8/layout/hProcess3"/>
    <dgm:cxn modelId="{A257350F-31FA-46D8-84CF-7D8AF243121C}" type="presParOf" srcId="{3DCE89DE-2074-43D8-9BD5-82303ACE03CD}" destId="{7FEF6EB8-B996-4E0A-A2E1-B62ABF2CF5D8}" srcOrd="1" destOrd="0" presId="urn:microsoft.com/office/officeart/2005/8/layout/hProcess3"/>
    <dgm:cxn modelId="{5039E21F-7A71-494C-A166-84D904AD3584}" type="presParOf" srcId="{7FEF6EB8-B996-4E0A-A2E1-B62ABF2CF5D8}" destId="{8936F9D1-F994-4EC9-B06B-FE5F56EA74F9}" srcOrd="0" destOrd="0" presId="urn:microsoft.com/office/officeart/2005/8/layout/hProcess3"/>
    <dgm:cxn modelId="{7ABFA3FE-A482-4EE6-9175-26C5567E631D}" type="presParOf" srcId="{7FEF6EB8-B996-4E0A-A2E1-B62ABF2CF5D8}" destId="{60F6B0E9-2226-4BE8-8727-FC7CFA119EB1}" srcOrd="1" destOrd="0" presId="urn:microsoft.com/office/officeart/2005/8/layout/hProcess3"/>
    <dgm:cxn modelId="{D2E0BCC5-3F76-4C5D-B3CC-6843205DD62E}" type="presParOf" srcId="{60F6B0E9-2226-4BE8-8727-FC7CFA119EB1}" destId="{B34C2620-E1F7-46EF-BAD0-4642F355559C}" srcOrd="0" destOrd="0" presId="urn:microsoft.com/office/officeart/2005/8/layout/hProcess3"/>
    <dgm:cxn modelId="{70BD84A3-38F7-4C84-A6BC-92B7C1076757}" type="presParOf" srcId="{60F6B0E9-2226-4BE8-8727-FC7CFA119EB1}" destId="{6B20CC07-783B-46ED-B57C-21B6D949801A}" srcOrd="1" destOrd="0" presId="urn:microsoft.com/office/officeart/2005/8/layout/hProcess3"/>
    <dgm:cxn modelId="{DFDF67F9-7656-4FE8-935E-0443689F0F33}" type="presParOf" srcId="{60F6B0E9-2226-4BE8-8727-FC7CFA119EB1}" destId="{0946464B-7A5A-46EF-A878-8A34090A43E2}" srcOrd="2" destOrd="0" presId="urn:microsoft.com/office/officeart/2005/8/layout/hProcess3"/>
    <dgm:cxn modelId="{9885D7F9-E6EB-476A-B537-86D3ED1D8C94}" type="presParOf" srcId="{60F6B0E9-2226-4BE8-8727-FC7CFA119EB1}" destId="{F9C41F7D-95A7-4599-925E-6C46532D6188}" srcOrd="3" destOrd="0" presId="urn:microsoft.com/office/officeart/2005/8/layout/hProcess3"/>
    <dgm:cxn modelId="{5841F1DE-4E72-4480-B886-11DD9EB08C5D}" type="presParOf" srcId="{7FEF6EB8-B996-4E0A-A2E1-B62ABF2CF5D8}" destId="{0DD5C812-E701-48A4-AFFA-3A90DC826027}" srcOrd="2" destOrd="0" presId="urn:microsoft.com/office/officeart/2005/8/layout/hProcess3"/>
    <dgm:cxn modelId="{E5F3534A-46B7-4A02-B2D3-F314C1F53642}" type="presParOf" srcId="{7FEF6EB8-B996-4E0A-A2E1-B62ABF2CF5D8}" destId="{086273B9-3DDD-428A-9072-D6A653B29EA3}" srcOrd="3" destOrd="0" presId="urn:microsoft.com/office/officeart/2005/8/layout/hProcess3"/>
    <dgm:cxn modelId="{BE630E9D-6EC2-46FD-A9D1-08CBE08C28D2}"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Waste Management Stakeholders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E1A1CC4F-2FB2-4577-B33B-EE3112EA286A}" type="presOf" srcId="{CF3BB077-95B7-4197-AE2E-416DE7B4026A}" destId="{6B20CC07-783B-46ED-B57C-21B6D949801A}" srcOrd="0" destOrd="0" presId="urn:microsoft.com/office/officeart/2005/8/layout/hProcess3"/>
    <dgm:cxn modelId="{21680CD1-F393-4551-83FC-AF5D257070DA}" type="presOf" srcId="{03B8C6B5-2A39-444D-A1CF-FD17D016CB7E}" destId="{3DCE89DE-2074-43D8-9BD5-82303ACE03CD}" srcOrd="0" destOrd="0" presId="urn:microsoft.com/office/officeart/2005/8/layout/hProcess3"/>
    <dgm:cxn modelId="{3A54165F-8B34-464D-9029-E4AABB66F65D}" type="presParOf" srcId="{3DCE89DE-2074-43D8-9BD5-82303ACE03CD}" destId="{C02122F8-5062-4E5C-A4C0-1F4B8B1FA003}" srcOrd="0" destOrd="0" presId="urn:microsoft.com/office/officeart/2005/8/layout/hProcess3"/>
    <dgm:cxn modelId="{502462CA-1FB5-4C4F-9840-209F73855FEC}" type="presParOf" srcId="{3DCE89DE-2074-43D8-9BD5-82303ACE03CD}" destId="{7FEF6EB8-B996-4E0A-A2E1-B62ABF2CF5D8}" srcOrd="1" destOrd="0" presId="urn:microsoft.com/office/officeart/2005/8/layout/hProcess3"/>
    <dgm:cxn modelId="{DD76A4DE-2797-4032-BE40-4A25AADD38A0}" type="presParOf" srcId="{7FEF6EB8-B996-4E0A-A2E1-B62ABF2CF5D8}" destId="{8936F9D1-F994-4EC9-B06B-FE5F56EA74F9}" srcOrd="0" destOrd="0" presId="urn:microsoft.com/office/officeart/2005/8/layout/hProcess3"/>
    <dgm:cxn modelId="{B7409EC4-989C-489F-9285-C96220C00D84}" type="presParOf" srcId="{7FEF6EB8-B996-4E0A-A2E1-B62ABF2CF5D8}" destId="{60F6B0E9-2226-4BE8-8727-FC7CFA119EB1}" srcOrd="1" destOrd="0" presId="urn:microsoft.com/office/officeart/2005/8/layout/hProcess3"/>
    <dgm:cxn modelId="{FE8D7A9C-D4BE-47A8-BD8F-DE4DC6763C52}" type="presParOf" srcId="{60F6B0E9-2226-4BE8-8727-FC7CFA119EB1}" destId="{B34C2620-E1F7-46EF-BAD0-4642F355559C}" srcOrd="0" destOrd="0" presId="urn:microsoft.com/office/officeart/2005/8/layout/hProcess3"/>
    <dgm:cxn modelId="{28BA7554-3475-4525-9369-04A021FE7CA5}" type="presParOf" srcId="{60F6B0E9-2226-4BE8-8727-FC7CFA119EB1}" destId="{6B20CC07-783B-46ED-B57C-21B6D949801A}" srcOrd="1" destOrd="0" presId="urn:microsoft.com/office/officeart/2005/8/layout/hProcess3"/>
    <dgm:cxn modelId="{73BEAF79-2F5F-4A6D-8D8F-AF5A768260C5}" type="presParOf" srcId="{60F6B0E9-2226-4BE8-8727-FC7CFA119EB1}" destId="{0946464B-7A5A-46EF-A878-8A34090A43E2}" srcOrd="2" destOrd="0" presId="urn:microsoft.com/office/officeart/2005/8/layout/hProcess3"/>
    <dgm:cxn modelId="{615C5016-0351-4D36-8F2D-55C19D547E9F}" type="presParOf" srcId="{60F6B0E9-2226-4BE8-8727-FC7CFA119EB1}" destId="{F9C41F7D-95A7-4599-925E-6C46532D6188}" srcOrd="3" destOrd="0" presId="urn:microsoft.com/office/officeart/2005/8/layout/hProcess3"/>
    <dgm:cxn modelId="{3C54BE7D-BC77-4DBF-B620-4A7DF97569F3}" type="presParOf" srcId="{7FEF6EB8-B996-4E0A-A2E1-B62ABF2CF5D8}" destId="{0DD5C812-E701-48A4-AFFA-3A90DC826027}" srcOrd="2" destOrd="0" presId="urn:microsoft.com/office/officeart/2005/8/layout/hProcess3"/>
    <dgm:cxn modelId="{EDF9D2A4-A931-4F00-8FB8-77BEC0AF853B}" type="presParOf" srcId="{7FEF6EB8-B996-4E0A-A2E1-B62ABF2CF5D8}" destId="{086273B9-3DDD-428A-9072-D6A653B29EA3}" srcOrd="3" destOrd="0" presId="urn:microsoft.com/office/officeart/2005/8/layout/hProcess3"/>
    <dgm:cxn modelId="{27023540-DB02-44CB-80C9-B71D5C420BFA}"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Waste Management Stakeholders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5A034EEE-7BD7-4B7A-8CBD-D272625D09F6}" type="presOf" srcId="{03B8C6B5-2A39-444D-A1CF-FD17D016CB7E}" destId="{3DCE89DE-2074-43D8-9BD5-82303ACE03CD}" srcOrd="0" destOrd="0" presId="urn:microsoft.com/office/officeart/2005/8/layout/hProcess3"/>
    <dgm:cxn modelId="{13C2E899-D0BA-4B7C-8D5D-66B6670137F2}" type="presOf" srcId="{CF3BB077-95B7-4197-AE2E-416DE7B4026A}" destId="{6B20CC07-783B-46ED-B57C-21B6D949801A}" srcOrd="0" destOrd="0" presId="urn:microsoft.com/office/officeart/2005/8/layout/hProcess3"/>
    <dgm:cxn modelId="{6084A748-BD51-4B2B-B84F-DBF0A724F205}" type="presParOf" srcId="{3DCE89DE-2074-43D8-9BD5-82303ACE03CD}" destId="{C02122F8-5062-4E5C-A4C0-1F4B8B1FA003}" srcOrd="0" destOrd="0" presId="urn:microsoft.com/office/officeart/2005/8/layout/hProcess3"/>
    <dgm:cxn modelId="{F0F9E38A-9735-42E9-8319-C721E0432589}" type="presParOf" srcId="{3DCE89DE-2074-43D8-9BD5-82303ACE03CD}" destId="{7FEF6EB8-B996-4E0A-A2E1-B62ABF2CF5D8}" srcOrd="1" destOrd="0" presId="urn:microsoft.com/office/officeart/2005/8/layout/hProcess3"/>
    <dgm:cxn modelId="{93E1883F-88B0-4D30-81DB-9E2B58B4D81A}" type="presParOf" srcId="{7FEF6EB8-B996-4E0A-A2E1-B62ABF2CF5D8}" destId="{8936F9D1-F994-4EC9-B06B-FE5F56EA74F9}" srcOrd="0" destOrd="0" presId="urn:microsoft.com/office/officeart/2005/8/layout/hProcess3"/>
    <dgm:cxn modelId="{BBEBFACE-3DD5-4C97-A070-3480F691A84B}" type="presParOf" srcId="{7FEF6EB8-B996-4E0A-A2E1-B62ABF2CF5D8}" destId="{60F6B0E9-2226-4BE8-8727-FC7CFA119EB1}" srcOrd="1" destOrd="0" presId="urn:microsoft.com/office/officeart/2005/8/layout/hProcess3"/>
    <dgm:cxn modelId="{DD933764-9B83-41C9-B790-0D900EB4B80F}" type="presParOf" srcId="{60F6B0E9-2226-4BE8-8727-FC7CFA119EB1}" destId="{B34C2620-E1F7-46EF-BAD0-4642F355559C}" srcOrd="0" destOrd="0" presId="urn:microsoft.com/office/officeart/2005/8/layout/hProcess3"/>
    <dgm:cxn modelId="{B30FA869-0527-4A5E-95A2-C03B67BFFF3D}" type="presParOf" srcId="{60F6B0E9-2226-4BE8-8727-FC7CFA119EB1}" destId="{6B20CC07-783B-46ED-B57C-21B6D949801A}" srcOrd="1" destOrd="0" presId="urn:microsoft.com/office/officeart/2005/8/layout/hProcess3"/>
    <dgm:cxn modelId="{961A5484-F864-4B1F-AA24-E467A78285C8}" type="presParOf" srcId="{60F6B0E9-2226-4BE8-8727-FC7CFA119EB1}" destId="{0946464B-7A5A-46EF-A878-8A34090A43E2}" srcOrd="2" destOrd="0" presId="urn:microsoft.com/office/officeart/2005/8/layout/hProcess3"/>
    <dgm:cxn modelId="{12C49BD9-0929-4C37-8B94-25C619A16BF9}" type="presParOf" srcId="{60F6B0E9-2226-4BE8-8727-FC7CFA119EB1}" destId="{F9C41F7D-95A7-4599-925E-6C46532D6188}" srcOrd="3" destOrd="0" presId="urn:microsoft.com/office/officeart/2005/8/layout/hProcess3"/>
    <dgm:cxn modelId="{3EE3F0AC-808D-4CFA-8189-CB88A8268365}" type="presParOf" srcId="{7FEF6EB8-B996-4E0A-A2E1-B62ABF2CF5D8}" destId="{0DD5C812-E701-48A4-AFFA-3A90DC826027}" srcOrd="2" destOrd="0" presId="urn:microsoft.com/office/officeart/2005/8/layout/hProcess3"/>
    <dgm:cxn modelId="{11B8D18A-FC03-4B58-8F87-E61041B4C6A1}" type="presParOf" srcId="{7FEF6EB8-B996-4E0A-A2E1-B62ABF2CF5D8}" destId="{086273B9-3DDD-428A-9072-D6A653B29EA3}" srcOrd="3" destOrd="0" presId="urn:microsoft.com/office/officeart/2005/8/layout/hProcess3"/>
    <dgm:cxn modelId="{99745DF9-E5F0-4D0F-9119-19A0958EC422}"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AD7AE616-3FCD-4525-A343-C4A2A2702B5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72265A92-6C5A-465C-BE46-D16E90C49F94}">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pt-PT" sz="2700" b="1" dirty="0" smtClean="0">
              <a:latin typeface="Georgia" panose="02040502050405020303" pitchFamily="18" charset="0"/>
            </a:rPr>
            <a:t>Step 1</a:t>
          </a:r>
          <a:endParaRPr lang="en-GB" sz="2700" b="1"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0DEF2B2D-E6A8-45CC-9184-3BE310296A90}" type="parTrans" cxnId="{6CCEC309-3E28-49A6-93C3-FC3295BCFD20}">
      <dgm:prSet/>
      <dgm:spPr/>
      <dgm:t>
        <a:bodyPr/>
        <a:lstStyle/>
        <a:p>
          <a:endParaRPr lang="en-GB">
            <a:latin typeface="Georgia" panose="02040502050405020303" pitchFamily="18" charset="0"/>
          </a:endParaRPr>
        </a:p>
      </dgm:t>
    </dgm:pt>
    <dgm:pt modelId="{43AF976D-85FA-4FA6-9696-57D1AA00C1F5}" type="sibTrans" cxnId="{6CCEC309-3E28-49A6-93C3-FC3295BCFD20}">
      <dgm:prSet/>
      <dgm:spPr/>
      <dgm:t>
        <a:bodyPr/>
        <a:lstStyle/>
        <a:p>
          <a:endParaRPr lang="en-GB">
            <a:latin typeface="Georgia" panose="02040502050405020303" pitchFamily="18" charset="0"/>
          </a:endParaRPr>
        </a:p>
      </dgm:t>
    </dgm:pt>
    <dgm:pt modelId="{08ACD40D-4C63-4BDA-968E-14D4C58D0225}">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pt-PT" sz="2700" b="1" dirty="0" smtClean="0">
              <a:latin typeface="Georgia" panose="02040502050405020303" pitchFamily="18" charset="0"/>
            </a:rPr>
            <a:t>Step 2</a:t>
          </a:r>
          <a:endParaRPr lang="en-GB" sz="2700" b="1"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FC6F095C-FD72-42FB-ABB8-D2CDBBA37033}" type="parTrans" cxnId="{C310B306-ADA1-4967-A034-7E97AA125FD6}">
      <dgm:prSet/>
      <dgm:spPr/>
      <dgm:t>
        <a:bodyPr/>
        <a:lstStyle/>
        <a:p>
          <a:endParaRPr lang="en-GB">
            <a:latin typeface="Georgia" panose="02040502050405020303" pitchFamily="18" charset="0"/>
          </a:endParaRPr>
        </a:p>
      </dgm:t>
    </dgm:pt>
    <dgm:pt modelId="{BBC356BF-6FB6-4170-BCBE-FB15F91685E2}" type="sibTrans" cxnId="{C310B306-ADA1-4967-A034-7E97AA125FD6}">
      <dgm:prSet/>
      <dgm:spPr/>
      <dgm:t>
        <a:bodyPr/>
        <a:lstStyle/>
        <a:p>
          <a:endParaRPr lang="en-GB">
            <a:latin typeface="Georgia" panose="02040502050405020303" pitchFamily="18" charset="0"/>
          </a:endParaRPr>
        </a:p>
      </dgm:t>
    </dgm:pt>
    <dgm:pt modelId="{F77E1BD3-D5F8-4977-AEA8-4337B60AA8A7}">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pt-PT" sz="2700" b="1" dirty="0" smtClean="0">
              <a:latin typeface="Georgia" panose="02040502050405020303" pitchFamily="18" charset="0"/>
            </a:rPr>
            <a:t>Step 4</a:t>
          </a:r>
          <a:endParaRPr lang="en-GB" sz="2700" b="1"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C3F58CE1-DFDA-4D7E-B486-C2277156DB6D}" type="parTrans" cxnId="{81F30B6E-99EE-47D1-B10C-A23676B6866F}">
      <dgm:prSet/>
      <dgm:spPr/>
      <dgm:t>
        <a:bodyPr/>
        <a:lstStyle/>
        <a:p>
          <a:endParaRPr lang="en-GB">
            <a:latin typeface="Georgia" panose="02040502050405020303" pitchFamily="18" charset="0"/>
          </a:endParaRPr>
        </a:p>
      </dgm:t>
    </dgm:pt>
    <dgm:pt modelId="{AC1AF910-D56A-4500-9EEB-535696B7A5AB}" type="sibTrans" cxnId="{81F30B6E-99EE-47D1-B10C-A23676B6866F}">
      <dgm:prSet/>
      <dgm:spPr/>
      <dgm:t>
        <a:bodyPr/>
        <a:lstStyle/>
        <a:p>
          <a:endParaRPr lang="en-GB">
            <a:latin typeface="Georgia" panose="02040502050405020303" pitchFamily="18" charset="0"/>
          </a:endParaRPr>
        </a:p>
      </dgm:t>
    </dgm:pt>
    <dgm:pt modelId="{A184D950-AC43-47F2-83BE-213EF095B563}">
      <dgm:prSet phldrT="[Texto]" custT="1"/>
      <dgm:spPr/>
      <dgm:t>
        <a:bodyPr/>
        <a:lstStyle/>
        <a:p>
          <a:pPr algn="just"/>
          <a:r>
            <a:rPr lang="en-GB" sz="1800" b="1" dirty="0" smtClean="0">
              <a:latin typeface="Georgia" panose="02040502050405020303" pitchFamily="18" charset="0"/>
            </a:rPr>
            <a:t>Identification if the network to collect, to classify and to sort the wood wastes in the region is effective or if building a good network that will enable the collection, classification and sorting is needed</a:t>
          </a:r>
          <a:endParaRPr lang="en-GB" sz="1800" dirty="0">
            <a:latin typeface="Georgia" panose="02040502050405020303" pitchFamily="18" charset="0"/>
          </a:endParaRPr>
        </a:p>
      </dgm:t>
    </dgm:pt>
    <dgm:pt modelId="{500AC9D1-E245-4AEE-AA69-A6AD9C2B37DC}" type="parTrans" cxnId="{4AABC087-53A8-417F-A71F-8E3FEA61E188}">
      <dgm:prSet/>
      <dgm:spPr/>
      <dgm:t>
        <a:bodyPr/>
        <a:lstStyle/>
        <a:p>
          <a:endParaRPr lang="en-GB">
            <a:latin typeface="Georgia" panose="02040502050405020303" pitchFamily="18" charset="0"/>
          </a:endParaRPr>
        </a:p>
      </dgm:t>
    </dgm:pt>
    <dgm:pt modelId="{848DD295-2634-4974-AA7F-DA0D5B8B871D}" type="sibTrans" cxnId="{4AABC087-53A8-417F-A71F-8E3FEA61E188}">
      <dgm:prSet/>
      <dgm:spPr/>
      <dgm:t>
        <a:bodyPr/>
        <a:lstStyle/>
        <a:p>
          <a:endParaRPr lang="en-GB">
            <a:latin typeface="Georgia" panose="02040502050405020303" pitchFamily="18" charset="0"/>
          </a:endParaRPr>
        </a:p>
      </dgm:t>
    </dgm:pt>
    <dgm:pt modelId="{3392DFDF-D9C8-46AB-87F5-3A2049AE7B07}">
      <dgm:prSet phldrT="[Texto]" custT="1"/>
      <dgm:spPr/>
      <dgm:t>
        <a:bodyPr/>
        <a:lstStyle/>
        <a:p>
          <a:pPr algn="just"/>
          <a:r>
            <a:rPr lang="en-GB" sz="1800" b="1" dirty="0" smtClean="0">
              <a:latin typeface="Georgia" panose="02040502050405020303" pitchFamily="18" charset="0"/>
            </a:rPr>
            <a:t>Identification of a network to collect, to classify and to sort the wood wastes in the region</a:t>
          </a:r>
          <a:endParaRPr lang="en-GB" sz="1800" dirty="0">
            <a:latin typeface="Georgia" panose="02040502050405020303" pitchFamily="18" charset="0"/>
          </a:endParaRPr>
        </a:p>
      </dgm:t>
    </dgm:pt>
    <dgm:pt modelId="{9C880EAD-8CA5-4EB9-A6BA-5B666D4EBEEE}" type="parTrans" cxnId="{A001AC23-01DF-4C89-AF40-FFDD58A3E9C9}">
      <dgm:prSet/>
      <dgm:spPr/>
      <dgm:t>
        <a:bodyPr/>
        <a:lstStyle/>
        <a:p>
          <a:endParaRPr lang="en-GB">
            <a:latin typeface="Georgia" panose="02040502050405020303" pitchFamily="18" charset="0"/>
          </a:endParaRPr>
        </a:p>
      </dgm:t>
    </dgm:pt>
    <dgm:pt modelId="{11BCAAFD-0AC0-44D5-8F9D-32C389136229}" type="sibTrans" cxnId="{A001AC23-01DF-4C89-AF40-FFDD58A3E9C9}">
      <dgm:prSet/>
      <dgm:spPr/>
      <dgm:t>
        <a:bodyPr/>
        <a:lstStyle/>
        <a:p>
          <a:endParaRPr lang="en-GB">
            <a:latin typeface="Georgia" panose="02040502050405020303" pitchFamily="18" charset="0"/>
          </a:endParaRPr>
        </a:p>
      </dgm:t>
    </dgm:pt>
    <dgm:pt modelId="{27779B46-3942-4AE6-A829-D72D962CE3AC}">
      <dgm:prSet phldrT="[Texto]" custT="1"/>
      <dgm:spPr/>
      <dgm:t>
        <a:bodyPr/>
        <a:lstStyle/>
        <a:p>
          <a:pPr algn="just"/>
          <a:r>
            <a:rPr lang="en-GB" sz="1800" b="1" dirty="0" smtClean="0">
              <a:latin typeface="Georgia" panose="02040502050405020303" pitchFamily="18" charset="0"/>
            </a:rPr>
            <a:t>The network to collect, to classify and to sort the wood wastes in the region is effective - no further action is needed</a:t>
          </a:r>
          <a:endParaRPr lang="en-GB" sz="1800" dirty="0">
            <a:latin typeface="Georgia" panose="02040502050405020303" pitchFamily="18" charset="0"/>
          </a:endParaRPr>
        </a:p>
      </dgm:t>
    </dgm:pt>
    <dgm:pt modelId="{46B5B922-2AB1-4690-A01B-576A40D7BF81}" type="parTrans" cxnId="{00984374-B8B5-4758-8A52-C7E5520417B7}">
      <dgm:prSet/>
      <dgm:spPr/>
      <dgm:t>
        <a:bodyPr/>
        <a:lstStyle/>
        <a:p>
          <a:endParaRPr lang="en-GB">
            <a:latin typeface="Georgia" panose="02040502050405020303" pitchFamily="18" charset="0"/>
          </a:endParaRPr>
        </a:p>
      </dgm:t>
    </dgm:pt>
    <dgm:pt modelId="{144C8132-D27C-4618-8E04-F79E280BFECA}" type="sibTrans" cxnId="{00984374-B8B5-4758-8A52-C7E5520417B7}">
      <dgm:prSet/>
      <dgm:spPr/>
      <dgm:t>
        <a:bodyPr/>
        <a:lstStyle/>
        <a:p>
          <a:endParaRPr lang="en-GB">
            <a:latin typeface="Georgia" panose="02040502050405020303" pitchFamily="18" charset="0"/>
          </a:endParaRPr>
        </a:p>
      </dgm:t>
    </dgm:pt>
    <dgm:pt modelId="{3DD8953D-9ACB-4611-8A14-8C28A26F1739}">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pt-PT" sz="2700" b="1" dirty="0" smtClean="0">
              <a:latin typeface="Georgia" panose="02040502050405020303" pitchFamily="18" charset="0"/>
            </a:rPr>
            <a:t>Step 3</a:t>
          </a:r>
          <a:endParaRPr lang="en-GB" sz="2700" b="1" dirty="0">
            <a:latin typeface="Georgia" panose="02040502050405020303" pitchFamily="18" charset="0"/>
          </a:endParaRPr>
        </a:p>
      </dgm:t>
    </dgm:pt>
    <dgm:pt modelId="{E82726E0-D7D4-4280-9C3B-F2CF1234E3EC}" type="parTrans" cxnId="{63F290A9-9AC0-499D-A5F5-259FD19224A2}">
      <dgm:prSet/>
      <dgm:spPr/>
      <dgm:t>
        <a:bodyPr/>
        <a:lstStyle/>
        <a:p>
          <a:endParaRPr lang="en-GB">
            <a:latin typeface="Georgia" panose="02040502050405020303" pitchFamily="18" charset="0"/>
          </a:endParaRPr>
        </a:p>
      </dgm:t>
    </dgm:pt>
    <dgm:pt modelId="{EC61CB1A-F51D-4DBA-96BC-A578F391959C}" type="sibTrans" cxnId="{63F290A9-9AC0-499D-A5F5-259FD19224A2}">
      <dgm:prSet/>
      <dgm:spPr/>
      <dgm:t>
        <a:bodyPr/>
        <a:lstStyle/>
        <a:p>
          <a:endParaRPr lang="en-GB">
            <a:latin typeface="Georgia" panose="02040502050405020303" pitchFamily="18" charset="0"/>
          </a:endParaRPr>
        </a:p>
      </dgm:t>
    </dgm:pt>
    <dgm:pt modelId="{6F68E67B-6980-4FD0-9B0E-37A312C5EDD2}">
      <dgm:prSet phldrT="[Texto]" custT="1"/>
      <dgm:spPr/>
      <dgm:t>
        <a:bodyPr/>
        <a:lstStyle/>
        <a:p>
          <a:pPr algn="just"/>
          <a:r>
            <a:rPr lang="en-GB" sz="1800" b="1" dirty="0" smtClean="0">
              <a:latin typeface="Georgia" panose="02040502050405020303" pitchFamily="18" charset="0"/>
            </a:rPr>
            <a:t>The network to collect, to classify and to sort the wood wastes in the region needs to be improved</a:t>
          </a:r>
          <a:endParaRPr lang="en-GB" sz="1800" dirty="0">
            <a:latin typeface="Georgia" panose="02040502050405020303" pitchFamily="18" charset="0"/>
          </a:endParaRPr>
        </a:p>
      </dgm:t>
    </dgm:pt>
    <dgm:pt modelId="{C32E9795-A561-489F-A2D5-CF2280B88C9D}" type="parTrans" cxnId="{BB99615A-48A8-4E8E-BED5-D4C017FF28A7}">
      <dgm:prSet/>
      <dgm:spPr/>
      <dgm:t>
        <a:bodyPr/>
        <a:lstStyle/>
        <a:p>
          <a:endParaRPr lang="en-GB">
            <a:latin typeface="Georgia" panose="02040502050405020303" pitchFamily="18" charset="0"/>
          </a:endParaRPr>
        </a:p>
      </dgm:t>
    </dgm:pt>
    <dgm:pt modelId="{A26002A5-AEFB-44BF-B564-A8CCD4B711BB}" type="sibTrans" cxnId="{BB99615A-48A8-4E8E-BED5-D4C017FF28A7}">
      <dgm:prSet/>
      <dgm:spPr/>
      <dgm:t>
        <a:bodyPr/>
        <a:lstStyle/>
        <a:p>
          <a:endParaRPr lang="en-GB">
            <a:latin typeface="Georgia" panose="02040502050405020303" pitchFamily="18" charset="0"/>
          </a:endParaRPr>
        </a:p>
      </dgm:t>
    </dgm:pt>
    <dgm:pt modelId="{41BE153A-E23A-4999-BC09-1C2A5398145E}" type="pres">
      <dgm:prSet presAssocID="{AD7AE616-3FCD-4525-A343-C4A2A2702B5A}" presName="linear" presStyleCnt="0">
        <dgm:presLayoutVars>
          <dgm:animLvl val="lvl"/>
          <dgm:resizeHandles val="exact"/>
        </dgm:presLayoutVars>
      </dgm:prSet>
      <dgm:spPr/>
      <dgm:t>
        <a:bodyPr/>
        <a:lstStyle/>
        <a:p>
          <a:endParaRPr lang="en-GB"/>
        </a:p>
      </dgm:t>
    </dgm:pt>
    <dgm:pt modelId="{D139FB5D-D544-4DD9-9D30-6F3F506C47C9}" type="pres">
      <dgm:prSet presAssocID="{72265A92-6C5A-465C-BE46-D16E90C49F94}" presName="parentText" presStyleLbl="node1" presStyleIdx="0" presStyleCnt="4" custScaleX="52043" custScaleY="59088" custLinFactNeighborX="-23143">
        <dgm:presLayoutVars>
          <dgm:chMax val="0"/>
          <dgm:bulletEnabled val="1"/>
        </dgm:presLayoutVars>
      </dgm:prSet>
      <dgm:spPr/>
      <dgm:t>
        <a:bodyPr/>
        <a:lstStyle/>
        <a:p>
          <a:endParaRPr lang="en-GB"/>
        </a:p>
      </dgm:t>
    </dgm:pt>
    <dgm:pt modelId="{95625A62-579A-471E-A7A5-189C01BCB938}" type="pres">
      <dgm:prSet presAssocID="{72265A92-6C5A-465C-BE46-D16E90C49F94}" presName="childText" presStyleLbl="revTx" presStyleIdx="0" presStyleCnt="4" custLinFactNeighborY="2396">
        <dgm:presLayoutVars>
          <dgm:bulletEnabled val="1"/>
        </dgm:presLayoutVars>
      </dgm:prSet>
      <dgm:spPr/>
      <dgm:t>
        <a:bodyPr/>
        <a:lstStyle/>
        <a:p>
          <a:endParaRPr lang="en-GB"/>
        </a:p>
      </dgm:t>
    </dgm:pt>
    <dgm:pt modelId="{8623796A-5E40-4397-ACD0-8F8107834BDF}" type="pres">
      <dgm:prSet presAssocID="{08ACD40D-4C63-4BDA-968E-14D4C58D0225}" presName="parentText" presStyleLbl="node1" presStyleIdx="1" presStyleCnt="4" custScaleX="52043" custScaleY="59088" custLinFactNeighborX="-23143" custLinFactNeighborY="-13989">
        <dgm:presLayoutVars>
          <dgm:chMax val="0"/>
          <dgm:bulletEnabled val="1"/>
        </dgm:presLayoutVars>
      </dgm:prSet>
      <dgm:spPr/>
      <dgm:t>
        <a:bodyPr/>
        <a:lstStyle/>
        <a:p>
          <a:endParaRPr lang="en-GB"/>
        </a:p>
      </dgm:t>
    </dgm:pt>
    <dgm:pt modelId="{5118D040-2FDF-4C1E-A028-F2CEDDB2F9A6}" type="pres">
      <dgm:prSet presAssocID="{08ACD40D-4C63-4BDA-968E-14D4C58D0225}" presName="childText" presStyleLbl="revTx" presStyleIdx="1" presStyleCnt="4" custLinFactNeighborY="-7258">
        <dgm:presLayoutVars>
          <dgm:bulletEnabled val="1"/>
        </dgm:presLayoutVars>
      </dgm:prSet>
      <dgm:spPr/>
      <dgm:t>
        <a:bodyPr/>
        <a:lstStyle/>
        <a:p>
          <a:endParaRPr lang="en-GB"/>
        </a:p>
      </dgm:t>
    </dgm:pt>
    <dgm:pt modelId="{F28276CB-F715-4D83-80EC-682AB1EEF5FE}" type="pres">
      <dgm:prSet presAssocID="{3DD8953D-9ACB-4611-8A14-8C28A26F1739}" presName="parentText" presStyleLbl="node1" presStyleIdx="2" presStyleCnt="4" custScaleX="52043" custScaleY="59088" custLinFactNeighborX="-23143" custLinFactNeighborY="1445">
        <dgm:presLayoutVars>
          <dgm:chMax val="0"/>
          <dgm:bulletEnabled val="1"/>
        </dgm:presLayoutVars>
      </dgm:prSet>
      <dgm:spPr/>
      <dgm:t>
        <a:bodyPr/>
        <a:lstStyle/>
        <a:p>
          <a:endParaRPr lang="en-GB"/>
        </a:p>
      </dgm:t>
    </dgm:pt>
    <dgm:pt modelId="{9439E7A9-E351-4D3D-A057-8636FB96F137}" type="pres">
      <dgm:prSet presAssocID="{3DD8953D-9ACB-4611-8A14-8C28A26F1739}" presName="childText" presStyleLbl="revTx" presStyleIdx="2" presStyleCnt="4" custLinFactNeighborY="4862">
        <dgm:presLayoutVars>
          <dgm:bulletEnabled val="1"/>
        </dgm:presLayoutVars>
      </dgm:prSet>
      <dgm:spPr/>
      <dgm:t>
        <a:bodyPr/>
        <a:lstStyle/>
        <a:p>
          <a:endParaRPr lang="en-GB"/>
        </a:p>
      </dgm:t>
    </dgm:pt>
    <dgm:pt modelId="{06C984FB-1772-4641-91B9-32DC4A2CE821}" type="pres">
      <dgm:prSet presAssocID="{F77E1BD3-D5F8-4977-AEA8-4337B60AA8A7}" presName="parentText" presStyleLbl="node1" presStyleIdx="3" presStyleCnt="4" custScaleX="52043" custScaleY="59088" custLinFactNeighborX="-23143" custLinFactNeighborY="-2708">
        <dgm:presLayoutVars>
          <dgm:chMax val="0"/>
          <dgm:bulletEnabled val="1"/>
        </dgm:presLayoutVars>
      </dgm:prSet>
      <dgm:spPr/>
      <dgm:t>
        <a:bodyPr/>
        <a:lstStyle/>
        <a:p>
          <a:endParaRPr lang="en-GB"/>
        </a:p>
      </dgm:t>
    </dgm:pt>
    <dgm:pt modelId="{F140A619-42C5-4601-8525-17CB8E2CC5FC}" type="pres">
      <dgm:prSet presAssocID="{F77E1BD3-D5F8-4977-AEA8-4337B60AA8A7}" presName="childText" presStyleLbl="revTx" presStyleIdx="3" presStyleCnt="4" custLinFactNeighborY="9724">
        <dgm:presLayoutVars>
          <dgm:bulletEnabled val="1"/>
        </dgm:presLayoutVars>
      </dgm:prSet>
      <dgm:spPr/>
      <dgm:t>
        <a:bodyPr/>
        <a:lstStyle/>
        <a:p>
          <a:endParaRPr lang="en-GB"/>
        </a:p>
      </dgm:t>
    </dgm:pt>
  </dgm:ptLst>
  <dgm:cxnLst>
    <dgm:cxn modelId="{BB99615A-48A8-4E8E-BED5-D4C017FF28A7}" srcId="{F77E1BD3-D5F8-4977-AEA8-4337B60AA8A7}" destId="{6F68E67B-6980-4FD0-9B0E-37A312C5EDD2}" srcOrd="0" destOrd="0" parTransId="{C32E9795-A561-489F-A2D5-CF2280B88C9D}" sibTransId="{A26002A5-AEFB-44BF-B564-A8CCD4B711BB}"/>
    <dgm:cxn modelId="{C310B306-ADA1-4967-A034-7E97AA125FD6}" srcId="{AD7AE616-3FCD-4525-A343-C4A2A2702B5A}" destId="{08ACD40D-4C63-4BDA-968E-14D4C58D0225}" srcOrd="1" destOrd="0" parTransId="{FC6F095C-FD72-42FB-ABB8-D2CDBBA37033}" sibTransId="{BBC356BF-6FB6-4170-BCBE-FB15F91685E2}"/>
    <dgm:cxn modelId="{47305CDA-F872-4880-8EAC-76BE912ED0F2}" type="presOf" srcId="{AD7AE616-3FCD-4525-A343-C4A2A2702B5A}" destId="{41BE153A-E23A-4999-BC09-1C2A5398145E}" srcOrd="0" destOrd="0" presId="urn:microsoft.com/office/officeart/2005/8/layout/vList2"/>
    <dgm:cxn modelId="{A001AC23-01DF-4C89-AF40-FFDD58A3E9C9}" srcId="{72265A92-6C5A-465C-BE46-D16E90C49F94}" destId="{3392DFDF-D9C8-46AB-87F5-3A2049AE7B07}" srcOrd="0" destOrd="0" parTransId="{9C880EAD-8CA5-4EB9-A6BA-5B666D4EBEEE}" sibTransId="{11BCAAFD-0AC0-44D5-8F9D-32C389136229}"/>
    <dgm:cxn modelId="{6CCEC309-3E28-49A6-93C3-FC3295BCFD20}" srcId="{AD7AE616-3FCD-4525-A343-C4A2A2702B5A}" destId="{72265A92-6C5A-465C-BE46-D16E90C49F94}" srcOrd="0" destOrd="0" parTransId="{0DEF2B2D-E6A8-45CC-9184-3BE310296A90}" sibTransId="{43AF976D-85FA-4FA6-9696-57D1AA00C1F5}"/>
    <dgm:cxn modelId="{C8C32C65-95DC-4EDF-A96F-9549BE870C7D}" type="presOf" srcId="{6F68E67B-6980-4FD0-9B0E-37A312C5EDD2}" destId="{F140A619-42C5-4601-8525-17CB8E2CC5FC}" srcOrd="0" destOrd="0" presId="urn:microsoft.com/office/officeart/2005/8/layout/vList2"/>
    <dgm:cxn modelId="{05DD2B71-FC0B-4D24-B4BA-BFABFDFBB337}" type="presOf" srcId="{F77E1BD3-D5F8-4977-AEA8-4337B60AA8A7}" destId="{06C984FB-1772-4641-91B9-32DC4A2CE821}" srcOrd="0" destOrd="0" presId="urn:microsoft.com/office/officeart/2005/8/layout/vList2"/>
    <dgm:cxn modelId="{82AA0527-DE51-48D1-BE77-975A05B465D6}" type="presOf" srcId="{08ACD40D-4C63-4BDA-968E-14D4C58D0225}" destId="{8623796A-5E40-4397-ACD0-8F8107834BDF}" srcOrd="0" destOrd="0" presId="urn:microsoft.com/office/officeart/2005/8/layout/vList2"/>
    <dgm:cxn modelId="{63F290A9-9AC0-499D-A5F5-259FD19224A2}" srcId="{AD7AE616-3FCD-4525-A343-C4A2A2702B5A}" destId="{3DD8953D-9ACB-4611-8A14-8C28A26F1739}" srcOrd="2" destOrd="0" parTransId="{E82726E0-D7D4-4280-9C3B-F2CF1234E3EC}" sibTransId="{EC61CB1A-F51D-4DBA-96BC-A578F391959C}"/>
    <dgm:cxn modelId="{4AABC087-53A8-417F-A71F-8E3FEA61E188}" srcId="{08ACD40D-4C63-4BDA-968E-14D4C58D0225}" destId="{A184D950-AC43-47F2-83BE-213EF095B563}" srcOrd="0" destOrd="0" parTransId="{500AC9D1-E245-4AEE-AA69-A6AD9C2B37DC}" sibTransId="{848DD295-2634-4974-AA7F-DA0D5B8B871D}"/>
    <dgm:cxn modelId="{DA83C2D2-44DE-4866-8162-508D635C217E}" type="presOf" srcId="{72265A92-6C5A-465C-BE46-D16E90C49F94}" destId="{D139FB5D-D544-4DD9-9D30-6F3F506C47C9}" srcOrd="0" destOrd="0" presId="urn:microsoft.com/office/officeart/2005/8/layout/vList2"/>
    <dgm:cxn modelId="{81F30B6E-99EE-47D1-B10C-A23676B6866F}" srcId="{AD7AE616-3FCD-4525-A343-C4A2A2702B5A}" destId="{F77E1BD3-D5F8-4977-AEA8-4337B60AA8A7}" srcOrd="3" destOrd="0" parTransId="{C3F58CE1-DFDA-4D7E-B486-C2277156DB6D}" sibTransId="{AC1AF910-D56A-4500-9EEB-535696B7A5AB}"/>
    <dgm:cxn modelId="{00984374-B8B5-4758-8A52-C7E5520417B7}" srcId="{3DD8953D-9ACB-4611-8A14-8C28A26F1739}" destId="{27779B46-3942-4AE6-A829-D72D962CE3AC}" srcOrd="0" destOrd="0" parTransId="{46B5B922-2AB1-4690-A01B-576A40D7BF81}" sibTransId="{144C8132-D27C-4618-8E04-F79E280BFECA}"/>
    <dgm:cxn modelId="{217D95E2-0543-4CCE-A867-16F54452D026}" type="presOf" srcId="{27779B46-3942-4AE6-A829-D72D962CE3AC}" destId="{9439E7A9-E351-4D3D-A057-8636FB96F137}" srcOrd="0" destOrd="0" presId="urn:microsoft.com/office/officeart/2005/8/layout/vList2"/>
    <dgm:cxn modelId="{310F4BDA-598A-40D0-BE4B-C041348C4C71}" type="presOf" srcId="{3392DFDF-D9C8-46AB-87F5-3A2049AE7B07}" destId="{95625A62-579A-471E-A7A5-189C01BCB938}" srcOrd="0" destOrd="0" presId="urn:microsoft.com/office/officeart/2005/8/layout/vList2"/>
    <dgm:cxn modelId="{28A3E754-C421-4964-919F-4A8258F102D9}" type="presOf" srcId="{3DD8953D-9ACB-4611-8A14-8C28A26F1739}" destId="{F28276CB-F715-4D83-80EC-682AB1EEF5FE}" srcOrd="0" destOrd="0" presId="urn:microsoft.com/office/officeart/2005/8/layout/vList2"/>
    <dgm:cxn modelId="{673C9C78-317C-4CF0-95ED-83E40A0158DC}" type="presOf" srcId="{A184D950-AC43-47F2-83BE-213EF095B563}" destId="{5118D040-2FDF-4C1E-A028-F2CEDDB2F9A6}" srcOrd="0" destOrd="0" presId="urn:microsoft.com/office/officeart/2005/8/layout/vList2"/>
    <dgm:cxn modelId="{39A352D1-6CBB-476B-884D-297EC28398FE}" type="presParOf" srcId="{41BE153A-E23A-4999-BC09-1C2A5398145E}" destId="{D139FB5D-D544-4DD9-9D30-6F3F506C47C9}" srcOrd="0" destOrd="0" presId="urn:microsoft.com/office/officeart/2005/8/layout/vList2"/>
    <dgm:cxn modelId="{5185AC38-87E2-45D3-806E-CA1F06C7D25E}" type="presParOf" srcId="{41BE153A-E23A-4999-BC09-1C2A5398145E}" destId="{95625A62-579A-471E-A7A5-189C01BCB938}" srcOrd="1" destOrd="0" presId="urn:microsoft.com/office/officeart/2005/8/layout/vList2"/>
    <dgm:cxn modelId="{0C5697E8-3613-4843-B5A1-9BE038209874}" type="presParOf" srcId="{41BE153A-E23A-4999-BC09-1C2A5398145E}" destId="{8623796A-5E40-4397-ACD0-8F8107834BDF}" srcOrd="2" destOrd="0" presId="urn:microsoft.com/office/officeart/2005/8/layout/vList2"/>
    <dgm:cxn modelId="{5381FF90-1D6F-4B21-8E1C-230DFC679415}" type="presParOf" srcId="{41BE153A-E23A-4999-BC09-1C2A5398145E}" destId="{5118D040-2FDF-4C1E-A028-F2CEDDB2F9A6}" srcOrd="3" destOrd="0" presId="urn:microsoft.com/office/officeart/2005/8/layout/vList2"/>
    <dgm:cxn modelId="{19987769-F95E-465C-99A4-D5D3F069AA60}" type="presParOf" srcId="{41BE153A-E23A-4999-BC09-1C2A5398145E}" destId="{F28276CB-F715-4D83-80EC-682AB1EEF5FE}" srcOrd="4" destOrd="0" presId="urn:microsoft.com/office/officeart/2005/8/layout/vList2"/>
    <dgm:cxn modelId="{F5319399-882C-430A-8D3A-8C66CFD60D09}" type="presParOf" srcId="{41BE153A-E23A-4999-BC09-1C2A5398145E}" destId="{9439E7A9-E351-4D3D-A057-8636FB96F137}" srcOrd="5" destOrd="0" presId="urn:microsoft.com/office/officeart/2005/8/layout/vList2"/>
    <dgm:cxn modelId="{48E85A24-5244-447A-A8BF-A85A92EE72B4}" type="presParOf" srcId="{41BE153A-E23A-4999-BC09-1C2A5398145E}" destId="{06C984FB-1772-4641-91B9-32DC4A2CE821}" srcOrd="6" destOrd="0" presId="urn:microsoft.com/office/officeart/2005/8/layout/vList2"/>
    <dgm:cxn modelId="{0AA84551-F47F-46FE-91B5-6B6BDEBFB620}" type="presParOf" srcId="{41BE153A-E23A-4999-BC09-1C2A5398145E}" destId="{F140A619-42C5-4601-8525-17CB8E2CC5FC}" srcOrd="7"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89F101-6533-4720-B99D-B336E997AA51}" type="doc">
      <dgm:prSet loTypeId="urn:microsoft.com/office/officeart/2005/8/layout/vList6" loCatId="process" qsTypeId="urn:microsoft.com/office/officeart/2005/8/quickstyle/3d1" qsCatId="3D" csTypeId="urn:microsoft.com/office/officeart/2005/8/colors/accent1_2" csCatId="accent1" phldr="1"/>
      <dgm:spPr/>
      <dgm:t>
        <a:bodyPr/>
        <a:lstStyle/>
        <a:p>
          <a:endParaRPr lang="en-GB"/>
        </a:p>
      </dgm:t>
    </dgm:pt>
    <dgm:pt modelId="{5A8F4DA4-9962-4D7C-A6B2-8716FC90A3EE}">
      <dgm:prSet phldrT="[Texto]" custT="1"/>
      <dgm:spPr/>
      <dgm:t>
        <a:bodyPr/>
        <a:lstStyle/>
        <a:p>
          <a:r>
            <a:rPr lang="en-GB" sz="2000" noProof="0" dirty="0" smtClean="0">
              <a:latin typeface="Georgia" panose="02040502050405020303" pitchFamily="18" charset="0"/>
            </a:rPr>
            <a:t>Policy Makers</a:t>
          </a:r>
          <a:endParaRPr lang="en-GB" sz="2000" noProof="0"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F6CDB732-51D5-42FC-8B1C-821C4A42533C}" type="parTrans" cxnId="{A8092852-0195-4C23-BB3A-F38EC419E82C}">
      <dgm:prSet/>
      <dgm:spPr/>
      <dgm:t>
        <a:bodyPr/>
        <a:lstStyle/>
        <a:p>
          <a:endParaRPr lang="en-GB" sz="2000">
            <a:latin typeface="Georgia" panose="02040502050405020303" pitchFamily="18" charset="0"/>
          </a:endParaRPr>
        </a:p>
      </dgm:t>
    </dgm:pt>
    <dgm:pt modelId="{675917C2-7177-47BB-AC02-5814A2B984AE}" type="sibTrans" cxnId="{A8092852-0195-4C23-BB3A-F38EC419E82C}">
      <dgm:prSet/>
      <dgm:spPr/>
      <dgm:t>
        <a:bodyPr/>
        <a:lstStyle/>
        <a:p>
          <a:endParaRPr lang="en-GB" sz="2000">
            <a:latin typeface="Georgia" panose="02040502050405020303" pitchFamily="18" charset="0"/>
          </a:endParaRPr>
        </a:p>
      </dgm:t>
    </dgm:pt>
    <dgm:pt modelId="{89F5793F-24AA-4BCA-8635-3C21C9A37BAB}">
      <dgm:prSet phldrT="[Texto]" custT="1"/>
      <dgm:spPr/>
      <dgm:t>
        <a:bodyPr/>
        <a:lstStyle/>
        <a:p>
          <a:r>
            <a:rPr lang="en-GB" sz="2000" noProof="0" dirty="0" smtClean="0">
              <a:latin typeface="Georgia" panose="02040502050405020303" pitchFamily="18" charset="0"/>
            </a:rPr>
            <a:t>Waste Management Stakeholders</a:t>
          </a:r>
          <a:endParaRPr lang="en-GB" sz="2000" noProof="0"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5829B256-1369-41C8-B6D8-809A5B454642}" type="parTrans" cxnId="{8715D349-C519-428A-A3A5-F631F521F9DF}">
      <dgm:prSet/>
      <dgm:spPr/>
      <dgm:t>
        <a:bodyPr/>
        <a:lstStyle/>
        <a:p>
          <a:endParaRPr lang="en-GB" sz="2000">
            <a:latin typeface="Georgia" panose="02040502050405020303" pitchFamily="18" charset="0"/>
          </a:endParaRPr>
        </a:p>
      </dgm:t>
    </dgm:pt>
    <dgm:pt modelId="{2BB6DB02-F7F2-477E-8DFF-3C051C8757AA}" type="sibTrans" cxnId="{8715D349-C519-428A-A3A5-F631F521F9DF}">
      <dgm:prSet/>
      <dgm:spPr/>
      <dgm:t>
        <a:bodyPr/>
        <a:lstStyle/>
        <a:p>
          <a:endParaRPr lang="en-GB" sz="2000">
            <a:latin typeface="Georgia" panose="02040502050405020303" pitchFamily="18" charset="0"/>
          </a:endParaRPr>
        </a:p>
      </dgm:t>
    </dgm:pt>
    <dgm:pt modelId="{1E288C71-F7BB-4DAF-8A68-D7C94EADD17F}">
      <dgm:prSet phldrT="[Texto]" custT="1"/>
      <dgm:spPr/>
      <dgm:t>
        <a:bodyPr/>
        <a:lstStyle/>
        <a:p>
          <a:r>
            <a:rPr lang="en-GB" sz="2000" noProof="0" dirty="0" smtClean="0">
              <a:latin typeface="Georgia" panose="02040502050405020303" pitchFamily="18" charset="0"/>
            </a:rPr>
            <a:t>Recycling Units</a:t>
          </a:r>
          <a:endParaRPr lang="en-GB" sz="2000" noProof="0"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93C0F283-0BA9-4F79-A169-F35754CDE410}" type="parTrans" cxnId="{53176B93-F55E-4E06-8C96-D5FAB4264116}">
      <dgm:prSet/>
      <dgm:spPr/>
      <dgm:t>
        <a:bodyPr/>
        <a:lstStyle/>
        <a:p>
          <a:endParaRPr lang="en-GB" sz="2000">
            <a:latin typeface="Georgia" panose="02040502050405020303" pitchFamily="18" charset="0"/>
          </a:endParaRPr>
        </a:p>
      </dgm:t>
    </dgm:pt>
    <dgm:pt modelId="{5C33DAD7-CF52-411F-810C-0C674CC742E2}" type="sibTrans" cxnId="{53176B93-F55E-4E06-8C96-D5FAB4264116}">
      <dgm:prSet/>
      <dgm:spPr/>
      <dgm:t>
        <a:bodyPr/>
        <a:lstStyle/>
        <a:p>
          <a:endParaRPr lang="en-GB" sz="2000">
            <a:latin typeface="Georgia" panose="02040502050405020303" pitchFamily="18" charset="0"/>
          </a:endParaRPr>
        </a:p>
      </dgm:t>
    </dgm:pt>
    <dgm:pt modelId="{B702762C-19AB-47B8-96F7-EF2D0567DEEA}">
      <dgm:prSet phldrT="[Texto]" custT="1"/>
      <dgm:spPr/>
      <dgm:t>
        <a:bodyPr/>
        <a:lstStyle/>
        <a:p>
          <a:r>
            <a:rPr lang="en-GB" sz="2000" noProof="0" dirty="0" smtClean="0">
              <a:latin typeface="Georgia" panose="02040502050405020303" pitchFamily="18" charset="0"/>
            </a:rPr>
            <a:t>Energy Processing Units</a:t>
          </a:r>
          <a:endParaRPr lang="en-GB" sz="2000" noProof="0"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4" action="ppaction://hlinksldjump"/>
          </dgm14:cNvPr>
        </a:ext>
      </dgm:extLst>
    </dgm:pt>
    <dgm:pt modelId="{F52ED1AE-B6BB-4E9D-B5D1-60F61A5C1897}" type="parTrans" cxnId="{CBAC8E16-6598-4666-A9B0-C0FC9D5A46EF}">
      <dgm:prSet/>
      <dgm:spPr/>
      <dgm:t>
        <a:bodyPr/>
        <a:lstStyle/>
        <a:p>
          <a:endParaRPr lang="en-GB" sz="2000">
            <a:latin typeface="Georgia" panose="02040502050405020303" pitchFamily="18" charset="0"/>
          </a:endParaRPr>
        </a:p>
      </dgm:t>
    </dgm:pt>
    <dgm:pt modelId="{5E2A7DEC-4832-4EFA-8109-97D3E8260151}" type="sibTrans" cxnId="{CBAC8E16-6598-4666-A9B0-C0FC9D5A46EF}">
      <dgm:prSet/>
      <dgm:spPr/>
      <dgm:t>
        <a:bodyPr/>
        <a:lstStyle/>
        <a:p>
          <a:endParaRPr lang="en-GB" sz="2000">
            <a:latin typeface="Georgia" panose="02040502050405020303" pitchFamily="18" charset="0"/>
          </a:endParaRPr>
        </a:p>
      </dgm:t>
    </dgm:pt>
    <dgm:pt modelId="{A830726C-0CA1-4FFC-8694-6BE28A10DA71}">
      <dgm:prSet phldrT="[Texto]" custT="1"/>
      <dgm:spPr/>
      <dgm:t>
        <a:bodyPr/>
        <a:lstStyle/>
        <a:p>
          <a:r>
            <a:rPr lang="en-GB" sz="2000" noProof="0" dirty="0" smtClean="0">
              <a:latin typeface="Georgia" panose="02040502050405020303" pitchFamily="18" charset="0"/>
            </a:rPr>
            <a:t>Research and Academia</a:t>
          </a:r>
          <a:endParaRPr lang="en-GB" sz="2000" noProof="0"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5" action="ppaction://hlinksldjump"/>
          </dgm14:cNvPr>
        </a:ext>
      </dgm:extLst>
    </dgm:pt>
    <dgm:pt modelId="{B918E95E-0979-4683-8D1D-C829231DECB5}" type="parTrans" cxnId="{480A38BF-E784-467D-9296-8806775AE63A}">
      <dgm:prSet/>
      <dgm:spPr/>
      <dgm:t>
        <a:bodyPr/>
        <a:lstStyle/>
        <a:p>
          <a:endParaRPr lang="en-GB" sz="2000">
            <a:latin typeface="Georgia" panose="02040502050405020303" pitchFamily="18" charset="0"/>
          </a:endParaRPr>
        </a:p>
      </dgm:t>
    </dgm:pt>
    <dgm:pt modelId="{E98F89AE-6DC7-4AEA-B3C4-9EC180F4B093}" type="sibTrans" cxnId="{480A38BF-E784-467D-9296-8806775AE63A}">
      <dgm:prSet/>
      <dgm:spPr/>
      <dgm:t>
        <a:bodyPr/>
        <a:lstStyle/>
        <a:p>
          <a:endParaRPr lang="en-GB" sz="2000">
            <a:latin typeface="Georgia" panose="02040502050405020303" pitchFamily="18" charset="0"/>
          </a:endParaRPr>
        </a:p>
      </dgm:t>
    </dgm:pt>
    <dgm:pt modelId="{6F7A4922-AB60-4069-A155-7026CE2B24A9}">
      <dgm:prSet phldrT="[Texto]" custT="1"/>
      <dgm:spPr/>
      <dgm:t>
        <a:bodyPr/>
        <a:lstStyle/>
        <a:p>
          <a:r>
            <a:rPr lang="en-GB" sz="2000" noProof="0" dirty="0" smtClean="0">
              <a:latin typeface="Georgia" panose="02040502050405020303" pitchFamily="18" charset="0"/>
            </a:rPr>
            <a:t>General Public</a:t>
          </a:r>
          <a:endParaRPr lang="en-GB" sz="2000" noProof="0"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6" action="ppaction://hlinksldjump"/>
          </dgm14:cNvPr>
        </a:ext>
      </dgm:extLst>
    </dgm:pt>
    <dgm:pt modelId="{F974ECD0-1A1B-4338-83DE-ABA2DE8D93D3}" type="parTrans" cxnId="{0BD9DBB9-AE2F-4A5A-A82B-8104C0949F0D}">
      <dgm:prSet/>
      <dgm:spPr/>
      <dgm:t>
        <a:bodyPr/>
        <a:lstStyle/>
        <a:p>
          <a:endParaRPr lang="en-GB" sz="2000">
            <a:latin typeface="Georgia" panose="02040502050405020303" pitchFamily="18" charset="0"/>
          </a:endParaRPr>
        </a:p>
      </dgm:t>
    </dgm:pt>
    <dgm:pt modelId="{93B19AE3-0E0E-4AED-AA62-112337D7F323}" type="sibTrans" cxnId="{0BD9DBB9-AE2F-4A5A-A82B-8104C0949F0D}">
      <dgm:prSet/>
      <dgm:spPr/>
      <dgm:t>
        <a:bodyPr/>
        <a:lstStyle/>
        <a:p>
          <a:endParaRPr lang="en-GB" sz="2000">
            <a:latin typeface="Georgia" panose="02040502050405020303" pitchFamily="18" charset="0"/>
          </a:endParaRPr>
        </a:p>
      </dgm:t>
    </dgm:pt>
    <dgm:pt modelId="{0F4C1A45-BBF8-4B6E-B164-4AC01FFF34EE}">
      <dgm:prSet custT="1"/>
      <dgm:spPr/>
      <dgm:t>
        <a:bodyPr anchor="ctr"/>
        <a:lstStyle/>
        <a:p>
          <a:pPr algn="r"/>
          <a:r>
            <a:rPr lang="en-GB" sz="1800" noProof="0" dirty="0" smtClean="0">
              <a:latin typeface="Georgia" panose="02040502050405020303" pitchFamily="18" charset="0"/>
            </a:rPr>
            <a:t>Key Activities </a:t>
          </a:r>
          <a:endParaRPr lang="en-GB" sz="1800" noProof="0"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6227C9AB-F4E2-4FC4-ACC6-B21C7BF620B6}" type="parTrans" cxnId="{0BC26ECA-3FDF-43D4-8A65-9171E8A5DAE4}">
      <dgm:prSet/>
      <dgm:spPr/>
      <dgm:t>
        <a:bodyPr/>
        <a:lstStyle/>
        <a:p>
          <a:endParaRPr lang="en-GB" sz="2000">
            <a:latin typeface="Georgia" panose="02040502050405020303" pitchFamily="18" charset="0"/>
          </a:endParaRPr>
        </a:p>
      </dgm:t>
    </dgm:pt>
    <dgm:pt modelId="{53C8BFA5-A42A-4CDE-8EAB-86CCE4BB0D14}" type="sibTrans" cxnId="{0BC26ECA-3FDF-43D4-8A65-9171E8A5DAE4}">
      <dgm:prSet/>
      <dgm:spPr/>
      <dgm:t>
        <a:bodyPr/>
        <a:lstStyle/>
        <a:p>
          <a:endParaRPr lang="en-GB" sz="2000">
            <a:latin typeface="Georgia" panose="02040502050405020303" pitchFamily="18" charset="0"/>
          </a:endParaRPr>
        </a:p>
      </dgm:t>
    </dgm:pt>
    <dgm:pt modelId="{AFD30188-EE9A-4104-927B-3B66A2719997}">
      <dgm:prSet custT="1"/>
      <dgm:spPr/>
      <dgm:t>
        <a:bodyPr anchor="ctr"/>
        <a:lstStyle/>
        <a:p>
          <a:pPr algn="r"/>
          <a:r>
            <a:rPr lang="en-GB" sz="1800" noProof="0" dirty="0" smtClean="0">
              <a:latin typeface="Georgia" panose="02040502050405020303" pitchFamily="18" charset="0"/>
            </a:rPr>
            <a:t>Key Activities </a:t>
          </a:r>
          <a:endParaRPr lang="en-GB" sz="1800" noProof="0"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4" action="ppaction://hlinksldjump"/>
          </dgm14:cNvPr>
        </a:ext>
      </dgm:extLst>
    </dgm:pt>
    <dgm:pt modelId="{F9E16FE5-78CA-4F72-8451-1BD3B3462D30}" type="parTrans" cxnId="{51507998-EFE5-4FDB-871A-CC16AEDBF348}">
      <dgm:prSet/>
      <dgm:spPr/>
      <dgm:t>
        <a:bodyPr/>
        <a:lstStyle/>
        <a:p>
          <a:endParaRPr lang="en-GB" sz="2000">
            <a:latin typeface="Georgia" panose="02040502050405020303" pitchFamily="18" charset="0"/>
          </a:endParaRPr>
        </a:p>
      </dgm:t>
    </dgm:pt>
    <dgm:pt modelId="{55ECCED6-4C07-48A6-94C7-D8F277F95353}" type="sibTrans" cxnId="{51507998-EFE5-4FDB-871A-CC16AEDBF348}">
      <dgm:prSet/>
      <dgm:spPr/>
      <dgm:t>
        <a:bodyPr/>
        <a:lstStyle/>
        <a:p>
          <a:endParaRPr lang="en-GB" sz="2000">
            <a:latin typeface="Georgia" panose="02040502050405020303" pitchFamily="18" charset="0"/>
          </a:endParaRPr>
        </a:p>
      </dgm:t>
    </dgm:pt>
    <dgm:pt modelId="{2020C6C9-E8EC-4BF1-934D-1BB1AF8A52A7}">
      <dgm:prSet custT="1"/>
      <dgm:spPr/>
      <dgm:t>
        <a:bodyPr anchor="ctr"/>
        <a:lstStyle/>
        <a:p>
          <a:pPr algn="r"/>
          <a:r>
            <a:rPr lang="en-GB" sz="1800" noProof="0" dirty="0" smtClean="0">
              <a:latin typeface="Georgia" panose="02040502050405020303" pitchFamily="18" charset="0"/>
            </a:rPr>
            <a:t>Key Activities </a:t>
          </a:r>
          <a:endParaRPr lang="en-GB" sz="1800" noProof="0"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5" action="ppaction://hlinksldjump"/>
          </dgm14:cNvPr>
        </a:ext>
      </dgm:extLst>
    </dgm:pt>
    <dgm:pt modelId="{0A14C99B-012E-4045-8A25-0E35D8978CE7}" type="parTrans" cxnId="{D4D7D1FB-36D2-4471-B574-9FE28A7AFBF7}">
      <dgm:prSet/>
      <dgm:spPr/>
      <dgm:t>
        <a:bodyPr/>
        <a:lstStyle/>
        <a:p>
          <a:endParaRPr lang="en-GB" sz="2000">
            <a:latin typeface="Georgia" panose="02040502050405020303" pitchFamily="18" charset="0"/>
          </a:endParaRPr>
        </a:p>
      </dgm:t>
    </dgm:pt>
    <dgm:pt modelId="{7822399D-2229-4015-A471-D7731DAAAC1B}" type="sibTrans" cxnId="{D4D7D1FB-36D2-4471-B574-9FE28A7AFBF7}">
      <dgm:prSet/>
      <dgm:spPr/>
      <dgm:t>
        <a:bodyPr/>
        <a:lstStyle/>
        <a:p>
          <a:endParaRPr lang="en-GB" sz="2000">
            <a:latin typeface="Georgia" panose="02040502050405020303" pitchFamily="18" charset="0"/>
          </a:endParaRPr>
        </a:p>
      </dgm:t>
    </dgm:pt>
    <dgm:pt modelId="{D874C50F-9769-4B06-8880-517AFD07266A}">
      <dgm:prSet custT="1"/>
      <dgm:spPr/>
      <dgm:t>
        <a:bodyPr anchor="ctr"/>
        <a:lstStyle/>
        <a:p>
          <a:pPr algn="r"/>
          <a:r>
            <a:rPr lang="en-GB" sz="1800" noProof="0" dirty="0" smtClean="0">
              <a:latin typeface="Georgia" panose="02040502050405020303" pitchFamily="18" charset="0"/>
            </a:rPr>
            <a:t>Key Activities </a:t>
          </a:r>
          <a:endParaRPr lang="en-GB" sz="1800" noProof="0"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6" action="ppaction://hlinksldjump"/>
          </dgm14:cNvPr>
        </a:ext>
      </dgm:extLst>
    </dgm:pt>
    <dgm:pt modelId="{C24BB201-4722-44BA-8355-A107FFA67655}" type="parTrans" cxnId="{F284BAE2-A4BB-40AB-B38E-297A1861B397}">
      <dgm:prSet/>
      <dgm:spPr/>
      <dgm:t>
        <a:bodyPr/>
        <a:lstStyle/>
        <a:p>
          <a:endParaRPr lang="en-GB" sz="2000">
            <a:latin typeface="Georgia" panose="02040502050405020303" pitchFamily="18" charset="0"/>
          </a:endParaRPr>
        </a:p>
      </dgm:t>
    </dgm:pt>
    <dgm:pt modelId="{71B5D9F5-EF0C-4172-95DF-50DF7ED76B6A}" type="sibTrans" cxnId="{F284BAE2-A4BB-40AB-B38E-297A1861B397}">
      <dgm:prSet/>
      <dgm:spPr/>
      <dgm:t>
        <a:bodyPr/>
        <a:lstStyle/>
        <a:p>
          <a:endParaRPr lang="en-GB" sz="2000">
            <a:latin typeface="Georgia" panose="02040502050405020303" pitchFamily="18" charset="0"/>
          </a:endParaRPr>
        </a:p>
      </dgm:t>
    </dgm:pt>
    <dgm:pt modelId="{BA0A244E-1B34-40F4-88EB-7ECEDE769AB8}">
      <dgm:prSet custT="1"/>
      <dgm:spPr/>
      <dgm:t>
        <a:bodyPr anchor="ctr"/>
        <a:lstStyle/>
        <a:p>
          <a:pPr algn="r"/>
          <a:r>
            <a:rPr lang="en-GB" sz="1800" noProof="0" dirty="0" smtClean="0">
              <a:latin typeface="Georgia" panose="02040502050405020303" pitchFamily="18" charset="0"/>
            </a:rPr>
            <a:t>Key Activities</a:t>
          </a:r>
          <a:endParaRPr lang="en-GB" sz="1800" noProof="0"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23F2F3B6-CDA1-45BD-BBCD-BB5C492CE37E}" type="sibTrans" cxnId="{44D033E1-D299-4EBA-8689-5DD06353BB23}">
      <dgm:prSet/>
      <dgm:spPr/>
      <dgm:t>
        <a:bodyPr/>
        <a:lstStyle/>
        <a:p>
          <a:endParaRPr lang="en-GB" sz="2000">
            <a:latin typeface="Georgia" panose="02040502050405020303" pitchFamily="18" charset="0"/>
          </a:endParaRPr>
        </a:p>
      </dgm:t>
    </dgm:pt>
    <dgm:pt modelId="{BD61E4E2-C98F-4CBE-BA1D-929492783F08}" type="parTrans" cxnId="{44D033E1-D299-4EBA-8689-5DD06353BB23}">
      <dgm:prSet/>
      <dgm:spPr/>
      <dgm:t>
        <a:bodyPr/>
        <a:lstStyle/>
        <a:p>
          <a:endParaRPr lang="en-GB" sz="2000">
            <a:latin typeface="Georgia" panose="02040502050405020303" pitchFamily="18" charset="0"/>
          </a:endParaRPr>
        </a:p>
      </dgm:t>
    </dgm:pt>
    <dgm:pt modelId="{A7B299E6-405C-44A0-ADCA-C27C693F3AEA}">
      <dgm:prSet phldrT="[Texto]" custT="1"/>
      <dgm:spPr/>
      <dgm:t>
        <a:bodyPr anchor="ctr"/>
        <a:lstStyle/>
        <a:p>
          <a:pPr algn="r"/>
          <a:r>
            <a:rPr lang="en-GB" sz="1800" noProof="0" dirty="0" smtClean="0">
              <a:latin typeface="Georgia" panose="02040502050405020303" pitchFamily="18" charset="0"/>
            </a:rPr>
            <a:t>Key Activities </a:t>
          </a:r>
          <a:endParaRPr lang="en-GB" sz="1800" noProof="0"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7DEA36E9-D352-47E4-82E0-38AC8338ADD1}" type="sibTrans" cxnId="{A8631D84-C84C-4F39-BCA8-C74BC3F37806}">
      <dgm:prSet/>
      <dgm:spPr/>
      <dgm:t>
        <a:bodyPr/>
        <a:lstStyle/>
        <a:p>
          <a:endParaRPr lang="en-GB" sz="2000">
            <a:latin typeface="Georgia" panose="02040502050405020303" pitchFamily="18" charset="0"/>
          </a:endParaRPr>
        </a:p>
      </dgm:t>
    </dgm:pt>
    <dgm:pt modelId="{C9D5090F-36F2-4E8C-AAB4-D9BE0AFE5E2D}" type="parTrans" cxnId="{A8631D84-C84C-4F39-BCA8-C74BC3F37806}">
      <dgm:prSet/>
      <dgm:spPr/>
      <dgm:t>
        <a:bodyPr/>
        <a:lstStyle/>
        <a:p>
          <a:endParaRPr lang="en-GB" sz="2000">
            <a:latin typeface="Georgia" panose="02040502050405020303" pitchFamily="18" charset="0"/>
          </a:endParaRPr>
        </a:p>
      </dgm:t>
    </dgm:pt>
    <dgm:pt modelId="{3BD43B72-B377-4D87-AEFB-4AB55E21B9C2}" type="pres">
      <dgm:prSet presAssocID="{A189F101-6533-4720-B99D-B336E997AA51}" presName="Name0" presStyleCnt="0">
        <dgm:presLayoutVars>
          <dgm:dir/>
          <dgm:animLvl val="lvl"/>
          <dgm:resizeHandles/>
        </dgm:presLayoutVars>
      </dgm:prSet>
      <dgm:spPr/>
      <dgm:t>
        <a:bodyPr/>
        <a:lstStyle/>
        <a:p>
          <a:endParaRPr lang="en-GB"/>
        </a:p>
      </dgm:t>
    </dgm:pt>
    <dgm:pt modelId="{09E53C4F-804A-4603-BF1E-9D90052C4A65}" type="pres">
      <dgm:prSet presAssocID="{5A8F4DA4-9962-4D7C-A6B2-8716FC90A3EE}" presName="linNode" presStyleCnt="0"/>
      <dgm:spPr/>
    </dgm:pt>
    <dgm:pt modelId="{1A8D18D0-2D5D-42A9-BBE3-0840C0578E31}" type="pres">
      <dgm:prSet presAssocID="{5A8F4DA4-9962-4D7C-A6B2-8716FC90A3EE}" presName="parentShp" presStyleLbl="node1" presStyleIdx="0" presStyleCnt="6" custScaleX="280516" custLinFactNeighborX="1294" custLinFactNeighborY="2444">
        <dgm:presLayoutVars>
          <dgm:bulletEnabled val="1"/>
        </dgm:presLayoutVars>
      </dgm:prSet>
      <dgm:spPr/>
      <dgm:t>
        <a:bodyPr/>
        <a:lstStyle/>
        <a:p>
          <a:endParaRPr lang="en-GB"/>
        </a:p>
      </dgm:t>
    </dgm:pt>
    <dgm:pt modelId="{7839E251-06F7-4D17-BBFB-45CBEC386818}" type="pres">
      <dgm:prSet presAssocID="{5A8F4DA4-9962-4D7C-A6B2-8716FC90A3EE}" presName="childShp" presStyleLbl="bgAccFollowNode1" presStyleIdx="0" presStyleCnt="6">
        <dgm:presLayoutVars>
          <dgm:bulletEnabled val="1"/>
        </dgm:presLayoutVars>
      </dgm:prSet>
      <dgm:spPr/>
      <dgm:t>
        <a:bodyPr/>
        <a:lstStyle/>
        <a:p>
          <a:endParaRPr lang="en-GB"/>
        </a:p>
      </dgm:t>
    </dgm:pt>
    <dgm:pt modelId="{D7FFDE2D-C04F-4765-AC94-CEAB39E247D6}" type="pres">
      <dgm:prSet presAssocID="{675917C2-7177-47BB-AC02-5814A2B984AE}" presName="spacing" presStyleCnt="0"/>
      <dgm:spPr/>
    </dgm:pt>
    <dgm:pt modelId="{184FF6A8-09F9-4C1D-AF70-D243DDF72320}" type="pres">
      <dgm:prSet presAssocID="{89F5793F-24AA-4BCA-8635-3C21C9A37BAB}" presName="linNode" presStyleCnt="0"/>
      <dgm:spPr/>
    </dgm:pt>
    <dgm:pt modelId="{E9E598D2-3C84-4497-A349-9F3FD21147E8}" type="pres">
      <dgm:prSet presAssocID="{89F5793F-24AA-4BCA-8635-3C21C9A37BAB}" presName="parentShp" presStyleLbl="node1" presStyleIdx="1" presStyleCnt="6" custScaleX="280516" custLinFactNeighborX="1294" custLinFactNeighborY="2124">
        <dgm:presLayoutVars>
          <dgm:bulletEnabled val="1"/>
        </dgm:presLayoutVars>
      </dgm:prSet>
      <dgm:spPr/>
      <dgm:t>
        <a:bodyPr/>
        <a:lstStyle/>
        <a:p>
          <a:endParaRPr lang="en-GB"/>
        </a:p>
      </dgm:t>
    </dgm:pt>
    <dgm:pt modelId="{9BF9087F-B9B9-432B-9460-5854DC44F6EE}" type="pres">
      <dgm:prSet presAssocID="{89F5793F-24AA-4BCA-8635-3C21C9A37BAB}" presName="childShp" presStyleLbl="bgAccFollowNode1" presStyleIdx="1" presStyleCnt="6">
        <dgm:presLayoutVars>
          <dgm:bulletEnabled val="1"/>
        </dgm:presLayoutVars>
      </dgm:prSet>
      <dgm:spPr/>
      <dgm:t>
        <a:bodyPr/>
        <a:lstStyle/>
        <a:p>
          <a:endParaRPr lang="en-GB"/>
        </a:p>
      </dgm:t>
    </dgm:pt>
    <dgm:pt modelId="{4FAD1A70-C052-429D-AFDF-BFB02B4FDD4F}" type="pres">
      <dgm:prSet presAssocID="{2BB6DB02-F7F2-477E-8DFF-3C051C8757AA}" presName="spacing" presStyleCnt="0"/>
      <dgm:spPr/>
    </dgm:pt>
    <dgm:pt modelId="{43311F4D-C565-4B67-9063-D74F04056DB3}" type="pres">
      <dgm:prSet presAssocID="{1E288C71-F7BB-4DAF-8A68-D7C94EADD17F}" presName="linNode" presStyleCnt="0"/>
      <dgm:spPr/>
    </dgm:pt>
    <dgm:pt modelId="{4A4EA14C-25D3-4CF5-B0B4-8490418F1210}" type="pres">
      <dgm:prSet presAssocID="{1E288C71-F7BB-4DAF-8A68-D7C94EADD17F}" presName="parentShp" presStyleLbl="node1" presStyleIdx="2" presStyleCnt="6" custScaleX="280516" custLinFactNeighborX="1294" custLinFactNeighborY="1321">
        <dgm:presLayoutVars>
          <dgm:bulletEnabled val="1"/>
        </dgm:presLayoutVars>
      </dgm:prSet>
      <dgm:spPr/>
      <dgm:t>
        <a:bodyPr/>
        <a:lstStyle/>
        <a:p>
          <a:endParaRPr lang="en-GB"/>
        </a:p>
      </dgm:t>
    </dgm:pt>
    <dgm:pt modelId="{EB53DE98-C6AB-48C9-80B5-E0AA31DB5DF3}" type="pres">
      <dgm:prSet presAssocID="{1E288C71-F7BB-4DAF-8A68-D7C94EADD17F}" presName="childShp" presStyleLbl="bgAccFollowNode1" presStyleIdx="2" presStyleCnt="6">
        <dgm:presLayoutVars>
          <dgm:bulletEnabled val="1"/>
        </dgm:presLayoutVars>
      </dgm:prSet>
      <dgm:spPr/>
      <dgm:t>
        <a:bodyPr/>
        <a:lstStyle/>
        <a:p>
          <a:endParaRPr lang="en-GB"/>
        </a:p>
      </dgm:t>
    </dgm:pt>
    <dgm:pt modelId="{6C791F5B-0289-4748-8118-118E566210AD}" type="pres">
      <dgm:prSet presAssocID="{5C33DAD7-CF52-411F-810C-0C674CC742E2}" presName="spacing" presStyleCnt="0"/>
      <dgm:spPr/>
    </dgm:pt>
    <dgm:pt modelId="{5FCC57DE-268A-4908-BAD8-827C38064891}" type="pres">
      <dgm:prSet presAssocID="{B702762C-19AB-47B8-96F7-EF2D0567DEEA}" presName="linNode" presStyleCnt="0"/>
      <dgm:spPr/>
    </dgm:pt>
    <dgm:pt modelId="{A17DD73E-C59A-4243-8579-014B1B201BDB}" type="pres">
      <dgm:prSet presAssocID="{B702762C-19AB-47B8-96F7-EF2D0567DEEA}" presName="parentShp" presStyleLbl="node1" presStyleIdx="3" presStyleCnt="6" custScaleX="280516" custLinFactNeighborX="1294" custLinFactNeighborY="-1321">
        <dgm:presLayoutVars>
          <dgm:bulletEnabled val="1"/>
        </dgm:presLayoutVars>
      </dgm:prSet>
      <dgm:spPr/>
      <dgm:t>
        <a:bodyPr/>
        <a:lstStyle/>
        <a:p>
          <a:endParaRPr lang="en-GB"/>
        </a:p>
      </dgm:t>
    </dgm:pt>
    <dgm:pt modelId="{04CDA139-7618-4912-A6A6-9CDC9ECE9286}" type="pres">
      <dgm:prSet presAssocID="{B702762C-19AB-47B8-96F7-EF2D0567DEEA}" presName="childShp" presStyleLbl="bgAccFollowNode1" presStyleIdx="3" presStyleCnt="6">
        <dgm:presLayoutVars>
          <dgm:bulletEnabled val="1"/>
        </dgm:presLayoutVars>
      </dgm:prSet>
      <dgm:spPr/>
      <dgm:t>
        <a:bodyPr/>
        <a:lstStyle/>
        <a:p>
          <a:endParaRPr lang="en-GB"/>
        </a:p>
      </dgm:t>
    </dgm:pt>
    <dgm:pt modelId="{E366A9E8-50F9-4F32-817B-5AB4A903DDC7}" type="pres">
      <dgm:prSet presAssocID="{5E2A7DEC-4832-4EFA-8109-97D3E8260151}" presName="spacing" presStyleCnt="0"/>
      <dgm:spPr/>
    </dgm:pt>
    <dgm:pt modelId="{AF7FDD4E-2A87-4380-98E4-1F608C064A24}" type="pres">
      <dgm:prSet presAssocID="{A830726C-0CA1-4FFC-8694-6BE28A10DA71}" presName="linNode" presStyleCnt="0"/>
      <dgm:spPr/>
    </dgm:pt>
    <dgm:pt modelId="{2ED72C5A-64C4-4E77-9CD4-A8E71FB0D5BD}" type="pres">
      <dgm:prSet presAssocID="{A830726C-0CA1-4FFC-8694-6BE28A10DA71}" presName="parentShp" presStyleLbl="node1" presStyleIdx="4" presStyleCnt="6" custScaleX="283893" custLinFactNeighborX="647" custLinFactNeighborY="198">
        <dgm:presLayoutVars>
          <dgm:bulletEnabled val="1"/>
        </dgm:presLayoutVars>
      </dgm:prSet>
      <dgm:spPr/>
      <dgm:t>
        <a:bodyPr/>
        <a:lstStyle/>
        <a:p>
          <a:endParaRPr lang="en-GB"/>
        </a:p>
      </dgm:t>
    </dgm:pt>
    <dgm:pt modelId="{92849121-D9EA-42AA-B403-6A8165C1C82F}" type="pres">
      <dgm:prSet presAssocID="{A830726C-0CA1-4FFC-8694-6BE28A10DA71}" presName="childShp" presStyleLbl="bgAccFollowNode1" presStyleIdx="4" presStyleCnt="6">
        <dgm:presLayoutVars>
          <dgm:bulletEnabled val="1"/>
        </dgm:presLayoutVars>
      </dgm:prSet>
      <dgm:spPr/>
      <dgm:t>
        <a:bodyPr/>
        <a:lstStyle/>
        <a:p>
          <a:endParaRPr lang="en-GB"/>
        </a:p>
      </dgm:t>
    </dgm:pt>
    <dgm:pt modelId="{8734B238-448F-46A6-876D-A2550C2B6AD8}" type="pres">
      <dgm:prSet presAssocID="{E98F89AE-6DC7-4AEA-B3C4-9EC180F4B093}" presName="spacing" presStyleCnt="0"/>
      <dgm:spPr/>
    </dgm:pt>
    <dgm:pt modelId="{1338D96B-5D59-4A68-9023-7370D2607848}" type="pres">
      <dgm:prSet presAssocID="{6F7A4922-AB60-4069-A155-7026CE2B24A9}" presName="linNode" presStyleCnt="0"/>
      <dgm:spPr/>
    </dgm:pt>
    <dgm:pt modelId="{F747A9A2-4D0E-4A3B-AAA9-C5B37FB59F11}" type="pres">
      <dgm:prSet presAssocID="{6F7A4922-AB60-4069-A155-7026CE2B24A9}" presName="parentShp" presStyleLbl="node1" presStyleIdx="5" presStyleCnt="6" custScaleX="288152">
        <dgm:presLayoutVars>
          <dgm:bulletEnabled val="1"/>
        </dgm:presLayoutVars>
      </dgm:prSet>
      <dgm:spPr/>
      <dgm:t>
        <a:bodyPr/>
        <a:lstStyle/>
        <a:p>
          <a:endParaRPr lang="en-GB"/>
        </a:p>
      </dgm:t>
    </dgm:pt>
    <dgm:pt modelId="{45B9198D-1110-4B36-88F4-14A4E51862E8}" type="pres">
      <dgm:prSet presAssocID="{6F7A4922-AB60-4069-A155-7026CE2B24A9}" presName="childShp" presStyleLbl="bgAccFollowNode1" presStyleIdx="5" presStyleCnt="6">
        <dgm:presLayoutVars>
          <dgm:bulletEnabled val="1"/>
        </dgm:presLayoutVars>
      </dgm:prSet>
      <dgm:spPr/>
      <dgm:t>
        <a:bodyPr/>
        <a:lstStyle/>
        <a:p>
          <a:endParaRPr lang="en-GB"/>
        </a:p>
      </dgm:t>
    </dgm:pt>
  </dgm:ptLst>
  <dgm:cxnLst>
    <dgm:cxn modelId="{A8092852-0195-4C23-BB3A-F38EC419E82C}" srcId="{A189F101-6533-4720-B99D-B336E997AA51}" destId="{5A8F4DA4-9962-4D7C-A6B2-8716FC90A3EE}" srcOrd="0" destOrd="0" parTransId="{F6CDB732-51D5-42FC-8B1C-821C4A42533C}" sibTransId="{675917C2-7177-47BB-AC02-5814A2B984AE}"/>
    <dgm:cxn modelId="{90D807D8-B25B-4D5B-92FF-C75324E2C4AE}" type="presOf" srcId="{BA0A244E-1B34-40F4-88EB-7ECEDE769AB8}" destId="{9BF9087F-B9B9-432B-9460-5854DC44F6EE}" srcOrd="0" destOrd="0" presId="urn:microsoft.com/office/officeart/2005/8/layout/vList6"/>
    <dgm:cxn modelId="{F284BAE2-A4BB-40AB-B38E-297A1861B397}" srcId="{6F7A4922-AB60-4069-A155-7026CE2B24A9}" destId="{D874C50F-9769-4B06-8880-517AFD07266A}" srcOrd="0" destOrd="0" parTransId="{C24BB201-4722-44BA-8355-A107FFA67655}" sibTransId="{71B5D9F5-EF0C-4172-95DF-50DF7ED76B6A}"/>
    <dgm:cxn modelId="{E8BD3CA1-AD0D-405E-A2BA-06E14E2BE1AD}" type="presOf" srcId="{5A8F4DA4-9962-4D7C-A6B2-8716FC90A3EE}" destId="{1A8D18D0-2D5D-42A9-BBE3-0840C0578E31}" srcOrd="0" destOrd="0" presId="urn:microsoft.com/office/officeart/2005/8/layout/vList6"/>
    <dgm:cxn modelId="{6C3C5EF3-73F8-4B73-ACAA-00BF8C1DFE08}" type="presOf" srcId="{2020C6C9-E8EC-4BF1-934D-1BB1AF8A52A7}" destId="{92849121-D9EA-42AA-B403-6A8165C1C82F}" srcOrd="0" destOrd="0" presId="urn:microsoft.com/office/officeart/2005/8/layout/vList6"/>
    <dgm:cxn modelId="{9A97AEC8-5E8F-4C7D-B42A-6EBACDE26CC0}" type="presOf" srcId="{AFD30188-EE9A-4104-927B-3B66A2719997}" destId="{04CDA139-7618-4912-A6A6-9CDC9ECE9286}" srcOrd="0" destOrd="0" presId="urn:microsoft.com/office/officeart/2005/8/layout/vList6"/>
    <dgm:cxn modelId="{D4D7D1FB-36D2-4471-B574-9FE28A7AFBF7}" srcId="{A830726C-0CA1-4FFC-8694-6BE28A10DA71}" destId="{2020C6C9-E8EC-4BF1-934D-1BB1AF8A52A7}" srcOrd="0" destOrd="0" parTransId="{0A14C99B-012E-4045-8A25-0E35D8978CE7}" sibTransId="{7822399D-2229-4015-A471-D7731DAAAC1B}"/>
    <dgm:cxn modelId="{0BD9DBB9-AE2F-4A5A-A82B-8104C0949F0D}" srcId="{A189F101-6533-4720-B99D-B336E997AA51}" destId="{6F7A4922-AB60-4069-A155-7026CE2B24A9}" srcOrd="5" destOrd="0" parTransId="{F974ECD0-1A1B-4338-83DE-ABA2DE8D93D3}" sibTransId="{93B19AE3-0E0E-4AED-AA62-112337D7F323}"/>
    <dgm:cxn modelId="{44D033E1-D299-4EBA-8689-5DD06353BB23}" srcId="{89F5793F-24AA-4BCA-8635-3C21C9A37BAB}" destId="{BA0A244E-1B34-40F4-88EB-7ECEDE769AB8}" srcOrd="0" destOrd="0" parTransId="{BD61E4E2-C98F-4CBE-BA1D-929492783F08}" sibTransId="{23F2F3B6-CDA1-45BD-BBCD-BB5C492CE37E}"/>
    <dgm:cxn modelId="{CBAC8E16-6598-4666-A9B0-C0FC9D5A46EF}" srcId="{A189F101-6533-4720-B99D-B336E997AA51}" destId="{B702762C-19AB-47B8-96F7-EF2D0567DEEA}" srcOrd="3" destOrd="0" parTransId="{F52ED1AE-B6BB-4E9D-B5D1-60F61A5C1897}" sibTransId="{5E2A7DEC-4832-4EFA-8109-97D3E8260151}"/>
    <dgm:cxn modelId="{18B618FE-498F-43DA-A8B3-E0DF819FF178}" type="presOf" srcId="{0F4C1A45-BBF8-4B6E-B164-4AC01FFF34EE}" destId="{EB53DE98-C6AB-48C9-80B5-E0AA31DB5DF3}" srcOrd="0" destOrd="0" presId="urn:microsoft.com/office/officeart/2005/8/layout/vList6"/>
    <dgm:cxn modelId="{95FAE7A1-8719-49F5-980E-D179D0A62851}" type="presOf" srcId="{1E288C71-F7BB-4DAF-8A68-D7C94EADD17F}" destId="{4A4EA14C-25D3-4CF5-B0B4-8490418F1210}" srcOrd="0" destOrd="0" presId="urn:microsoft.com/office/officeart/2005/8/layout/vList6"/>
    <dgm:cxn modelId="{7B06975A-BA29-4CAE-8EB8-49D1BCD06570}" type="presOf" srcId="{6F7A4922-AB60-4069-A155-7026CE2B24A9}" destId="{F747A9A2-4D0E-4A3B-AAA9-C5B37FB59F11}" srcOrd="0" destOrd="0" presId="urn:microsoft.com/office/officeart/2005/8/layout/vList6"/>
    <dgm:cxn modelId="{4D70A9FB-9385-4A68-807C-1E6FDBFCD25E}" type="presOf" srcId="{A830726C-0CA1-4FFC-8694-6BE28A10DA71}" destId="{2ED72C5A-64C4-4E77-9CD4-A8E71FB0D5BD}" srcOrd="0" destOrd="0" presId="urn:microsoft.com/office/officeart/2005/8/layout/vList6"/>
    <dgm:cxn modelId="{BD917D1D-2AEE-49AD-9EAA-BB137E831EB1}" type="presOf" srcId="{A189F101-6533-4720-B99D-B336E997AA51}" destId="{3BD43B72-B377-4D87-AEFB-4AB55E21B9C2}" srcOrd="0" destOrd="0" presId="urn:microsoft.com/office/officeart/2005/8/layout/vList6"/>
    <dgm:cxn modelId="{53176B93-F55E-4E06-8C96-D5FAB4264116}" srcId="{A189F101-6533-4720-B99D-B336E997AA51}" destId="{1E288C71-F7BB-4DAF-8A68-D7C94EADD17F}" srcOrd="2" destOrd="0" parTransId="{93C0F283-0BA9-4F79-A169-F35754CDE410}" sibTransId="{5C33DAD7-CF52-411F-810C-0C674CC742E2}"/>
    <dgm:cxn modelId="{0BC26ECA-3FDF-43D4-8A65-9171E8A5DAE4}" srcId="{1E288C71-F7BB-4DAF-8A68-D7C94EADD17F}" destId="{0F4C1A45-BBF8-4B6E-B164-4AC01FFF34EE}" srcOrd="0" destOrd="0" parTransId="{6227C9AB-F4E2-4FC4-ACC6-B21C7BF620B6}" sibTransId="{53C8BFA5-A42A-4CDE-8EAB-86CCE4BB0D14}"/>
    <dgm:cxn modelId="{2777480E-FEB3-4E77-B0C7-E0DE963BBDDC}" type="presOf" srcId="{A7B299E6-405C-44A0-ADCA-C27C693F3AEA}" destId="{7839E251-06F7-4D17-BBFB-45CBEC386818}" srcOrd="0" destOrd="0" presId="urn:microsoft.com/office/officeart/2005/8/layout/vList6"/>
    <dgm:cxn modelId="{480A38BF-E784-467D-9296-8806775AE63A}" srcId="{A189F101-6533-4720-B99D-B336E997AA51}" destId="{A830726C-0CA1-4FFC-8694-6BE28A10DA71}" srcOrd="4" destOrd="0" parTransId="{B918E95E-0979-4683-8D1D-C829231DECB5}" sibTransId="{E98F89AE-6DC7-4AEA-B3C4-9EC180F4B093}"/>
    <dgm:cxn modelId="{A8631D84-C84C-4F39-BCA8-C74BC3F37806}" srcId="{5A8F4DA4-9962-4D7C-A6B2-8716FC90A3EE}" destId="{A7B299E6-405C-44A0-ADCA-C27C693F3AEA}" srcOrd="0" destOrd="0" parTransId="{C9D5090F-36F2-4E8C-AAB4-D9BE0AFE5E2D}" sibTransId="{7DEA36E9-D352-47E4-82E0-38AC8338ADD1}"/>
    <dgm:cxn modelId="{8D582F27-F2F7-4C2A-928E-FE99012C1AAA}" type="presOf" srcId="{89F5793F-24AA-4BCA-8635-3C21C9A37BAB}" destId="{E9E598D2-3C84-4497-A349-9F3FD21147E8}" srcOrd="0" destOrd="0" presId="urn:microsoft.com/office/officeart/2005/8/layout/vList6"/>
    <dgm:cxn modelId="{078EB5B9-7178-40D4-A210-E8680E39DE89}" type="presOf" srcId="{D874C50F-9769-4B06-8880-517AFD07266A}" destId="{45B9198D-1110-4B36-88F4-14A4E51862E8}" srcOrd="0" destOrd="0" presId="urn:microsoft.com/office/officeart/2005/8/layout/vList6"/>
    <dgm:cxn modelId="{514BE5D0-A83E-4E40-8B2C-EA81A537EA4B}" type="presOf" srcId="{B702762C-19AB-47B8-96F7-EF2D0567DEEA}" destId="{A17DD73E-C59A-4243-8579-014B1B201BDB}" srcOrd="0" destOrd="0" presId="urn:microsoft.com/office/officeart/2005/8/layout/vList6"/>
    <dgm:cxn modelId="{51507998-EFE5-4FDB-871A-CC16AEDBF348}" srcId="{B702762C-19AB-47B8-96F7-EF2D0567DEEA}" destId="{AFD30188-EE9A-4104-927B-3B66A2719997}" srcOrd="0" destOrd="0" parTransId="{F9E16FE5-78CA-4F72-8451-1BD3B3462D30}" sibTransId="{55ECCED6-4C07-48A6-94C7-D8F277F95353}"/>
    <dgm:cxn modelId="{8715D349-C519-428A-A3A5-F631F521F9DF}" srcId="{A189F101-6533-4720-B99D-B336E997AA51}" destId="{89F5793F-24AA-4BCA-8635-3C21C9A37BAB}" srcOrd="1" destOrd="0" parTransId="{5829B256-1369-41C8-B6D8-809A5B454642}" sibTransId="{2BB6DB02-F7F2-477E-8DFF-3C051C8757AA}"/>
    <dgm:cxn modelId="{BB992A03-53F3-4172-AF95-E9ECC8810C89}" type="presParOf" srcId="{3BD43B72-B377-4D87-AEFB-4AB55E21B9C2}" destId="{09E53C4F-804A-4603-BF1E-9D90052C4A65}" srcOrd="0" destOrd="0" presId="urn:microsoft.com/office/officeart/2005/8/layout/vList6"/>
    <dgm:cxn modelId="{FD3D57A8-83EE-42DE-8CE9-3D0F9C6604F1}" type="presParOf" srcId="{09E53C4F-804A-4603-BF1E-9D90052C4A65}" destId="{1A8D18D0-2D5D-42A9-BBE3-0840C0578E31}" srcOrd="0" destOrd="0" presId="urn:microsoft.com/office/officeart/2005/8/layout/vList6"/>
    <dgm:cxn modelId="{4880C76A-C7A8-49EE-B007-9F34079DCBE4}" type="presParOf" srcId="{09E53C4F-804A-4603-BF1E-9D90052C4A65}" destId="{7839E251-06F7-4D17-BBFB-45CBEC386818}" srcOrd="1" destOrd="0" presId="urn:microsoft.com/office/officeart/2005/8/layout/vList6"/>
    <dgm:cxn modelId="{AE5D58D4-2B09-4E54-B7EB-D62261C8D27F}" type="presParOf" srcId="{3BD43B72-B377-4D87-AEFB-4AB55E21B9C2}" destId="{D7FFDE2D-C04F-4765-AC94-CEAB39E247D6}" srcOrd="1" destOrd="0" presId="urn:microsoft.com/office/officeart/2005/8/layout/vList6"/>
    <dgm:cxn modelId="{48A8E3D4-2AF0-4D93-9743-38C72DA27C0D}" type="presParOf" srcId="{3BD43B72-B377-4D87-AEFB-4AB55E21B9C2}" destId="{184FF6A8-09F9-4C1D-AF70-D243DDF72320}" srcOrd="2" destOrd="0" presId="urn:microsoft.com/office/officeart/2005/8/layout/vList6"/>
    <dgm:cxn modelId="{993211D0-43C6-4842-BF22-B1D424C0E43C}" type="presParOf" srcId="{184FF6A8-09F9-4C1D-AF70-D243DDF72320}" destId="{E9E598D2-3C84-4497-A349-9F3FD21147E8}" srcOrd="0" destOrd="0" presId="urn:microsoft.com/office/officeart/2005/8/layout/vList6"/>
    <dgm:cxn modelId="{6F868202-6065-4A1B-AD44-9358A3BFB25E}" type="presParOf" srcId="{184FF6A8-09F9-4C1D-AF70-D243DDF72320}" destId="{9BF9087F-B9B9-432B-9460-5854DC44F6EE}" srcOrd="1" destOrd="0" presId="urn:microsoft.com/office/officeart/2005/8/layout/vList6"/>
    <dgm:cxn modelId="{99EB1289-5F2A-4024-9044-7C633A5BF607}" type="presParOf" srcId="{3BD43B72-B377-4D87-AEFB-4AB55E21B9C2}" destId="{4FAD1A70-C052-429D-AFDF-BFB02B4FDD4F}" srcOrd="3" destOrd="0" presId="urn:microsoft.com/office/officeart/2005/8/layout/vList6"/>
    <dgm:cxn modelId="{C6B5C2B4-4CD8-447D-A0B4-81F3FD55D037}" type="presParOf" srcId="{3BD43B72-B377-4D87-AEFB-4AB55E21B9C2}" destId="{43311F4D-C565-4B67-9063-D74F04056DB3}" srcOrd="4" destOrd="0" presId="urn:microsoft.com/office/officeart/2005/8/layout/vList6"/>
    <dgm:cxn modelId="{5E7C7457-1F1A-40CF-A637-6CD1BFBFFD2F}" type="presParOf" srcId="{43311F4D-C565-4B67-9063-D74F04056DB3}" destId="{4A4EA14C-25D3-4CF5-B0B4-8490418F1210}" srcOrd="0" destOrd="0" presId="urn:microsoft.com/office/officeart/2005/8/layout/vList6"/>
    <dgm:cxn modelId="{4A276B05-EBE2-46FC-BB5B-9ACE86E18524}" type="presParOf" srcId="{43311F4D-C565-4B67-9063-D74F04056DB3}" destId="{EB53DE98-C6AB-48C9-80B5-E0AA31DB5DF3}" srcOrd="1" destOrd="0" presId="urn:microsoft.com/office/officeart/2005/8/layout/vList6"/>
    <dgm:cxn modelId="{7079D992-3A5A-481B-AB12-92D342E02AD2}" type="presParOf" srcId="{3BD43B72-B377-4D87-AEFB-4AB55E21B9C2}" destId="{6C791F5B-0289-4748-8118-118E566210AD}" srcOrd="5" destOrd="0" presId="urn:microsoft.com/office/officeart/2005/8/layout/vList6"/>
    <dgm:cxn modelId="{D6755786-E914-45D4-BBCF-FFBDBD73BF73}" type="presParOf" srcId="{3BD43B72-B377-4D87-AEFB-4AB55E21B9C2}" destId="{5FCC57DE-268A-4908-BAD8-827C38064891}" srcOrd="6" destOrd="0" presId="urn:microsoft.com/office/officeart/2005/8/layout/vList6"/>
    <dgm:cxn modelId="{B000E131-BF4F-4F3D-BB1F-B321524B404B}" type="presParOf" srcId="{5FCC57DE-268A-4908-BAD8-827C38064891}" destId="{A17DD73E-C59A-4243-8579-014B1B201BDB}" srcOrd="0" destOrd="0" presId="urn:microsoft.com/office/officeart/2005/8/layout/vList6"/>
    <dgm:cxn modelId="{DF104095-EB14-4DF6-B768-48884B1D7A93}" type="presParOf" srcId="{5FCC57DE-268A-4908-BAD8-827C38064891}" destId="{04CDA139-7618-4912-A6A6-9CDC9ECE9286}" srcOrd="1" destOrd="0" presId="urn:microsoft.com/office/officeart/2005/8/layout/vList6"/>
    <dgm:cxn modelId="{73280AAD-0EF4-4FC9-BA4E-92B83BE0CB03}" type="presParOf" srcId="{3BD43B72-B377-4D87-AEFB-4AB55E21B9C2}" destId="{E366A9E8-50F9-4F32-817B-5AB4A903DDC7}" srcOrd="7" destOrd="0" presId="urn:microsoft.com/office/officeart/2005/8/layout/vList6"/>
    <dgm:cxn modelId="{164C7F96-1B90-4E50-90FA-2052231EAB74}" type="presParOf" srcId="{3BD43B72-B377-4D87-AEFB-4AB55E21B9C2}" destId="{AF7FDD4E-2A87-4380-98E4-1F608C064A24}" srcOrd="8" destOrd="0" presId="urn:microsoft.com/office/officeart/2005/8/layout/vList6"/>
    <dgm:cxn modelId="{016F021C-F386-424C-8031-043864B99C2F}" type="presParOf" srcId="{AF7FDD4E-2A87-4380-98E4-1F608C064A24}" destId="{2ED72C5A-64C4-4E77-9CD4-A8E71FB0D5BD}" srcOrd="0" destOrd="0" presId="urn:microsoft.com/office/officeart/2005/8/layout/vList6"/>
    <dgm:cxn modelId="{568A1046-A0D1-4621-B696-BCAC5BDEF7BF}" type="presParOf" srcId="{AF7FDD4E-2A87-4380-98E4-1F608C064A24}" destId="{92849121-D9EA-42AA-B403-6A8165C1C82F}" srcOrd="1" destOrd="0" presId="urn:microsoft.com/office/officeart/2005/8/layout/vList6"/>
    <dgm:cxn modelId="{EB7521AA-C6AE-4086-8901-E1F5FE526B33}" type="presParOf" srcId="{3BD43B72-B377-4D87-AEFB-4AB55E21B9C2}" destId="{8734B238-448F-46A6-876D-A2550C2B6AD8}" srcOrd="9" destOrd="0" presId="urn:microsoft.com/office/officeart/2005/8/layout/vList6"/>
    <dgm:cxn modelId="{85426A80-F8C0-4913-90D0-AE7B83B5CA08}" type="presParOf" srcId="{3BD43B72-B377-4D87-AEFB-4AB55E21B9C2}" destId="{1338D96B-5D59-4A68-9023-7370D2607848}" srcOrd="10" destOrd="0" presId="urn:microsoft.com/office/officeart/2005/8/layout/vList6"/>
    <dgm:cxn modelId="{370D68D1-8F8A-41EB-AECA-B76A87CC853A}" type="presParOf" srcId="{1338D96B-5D59-4A68-9023-7370D2607848}" destId="{F747A9A2-4D0E-4A3B-AAA9-C5B37FB59F11}" srcOrd="0" destOrd="0" presId="urn:microsoft.com/office/officeart/2005/8/layout/vList6"/>
    <dgm:cxn modelId="{442225B3-D84A-4DF4-A14B-9402AE4A7FCA}" type="presParOf" srcId="{1338D96B-5D59-4A68-9023-7370D2607848}" destId="{45B9198D-1110-4B36-88F4-14A4E51862E8}" srcOrd="1" destOrd="0" presId="urn:microsoft.com/office/officeart/2005/8/layout/vList6"/>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Waste Management Stakeholders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06D12E41-DC81-4468-914B-000B88B8A5BC}" type="presOf" srcId="{CF3BB077-95B7-4197-AE2E-416DE7B4026A}" destId="{6B20CC07-783B-46ED-B57C-21B6D949801A}" srcOrd="0" destOrd="0" presId="urn:microsoft.com/office/officeart/2005/8/layout/hProcess3"/>
    <dgm:cxn modelId="{C1FEF432-4A6C-4D81-83FB-536319F05FE2}" type="presOf" srcId="{03B8C6B5-2A39-444D-A1CF-FD17D016CB7E}" destId="{3DCE89DE-2074-43D8-9BD5-82303ACE03CD}" srcOrd="0" destOrd="0" presId="urn:microsoft.com/office/officeart/2005/8/layout/hProcess3"/>
    <dgm:cxn modelId="{3F3E7E9B-4936-423C-891A-6ED443B2CA9C}" type="presParOf" srcId="{3DCE89DE-2074-43D8-9BD5-82303ACE03CD}" destId="{C02122F8-5062-4E5C-A4C0-1F4B8B1FA003}" srcOrd="0" destOrd="0" presId="urn:microsoft.com/office/officeart/2005/8/layout/hProcess3"/>
    <dgm:cxn modelId="{B47EE743-499D-4DB0-9106-7594FC0DC418}" type="presParOf" srcId="{3DCE89DE-2074-43D8-9BD5-82303ACE03CD}" destId="{7FEF6EB8-B996-4E0A-A2E1-B62ABF2CF5D8}" srcOrd="1" destOrd="0" presId="urn:microsoft.com/office/officeart/2005/8/layout/hProcess3"/>
    <dgm:cxn modelId="{4F8075A5-EEB9-4751-9E69-E0BAD198DB6F}" type="presParOf" srcId="{7FEF6EB8-B996-4E0A-A2E1-B62ABF2CF5D8}" destId="{8936F9D1-F994-4EC9-B06B-FE5F56EA74F9}" srcOrd="0" destOrd="0" presId="urn:microsoft.com/office/officeart/2005/8/layout/hProcess3"/>
    <dgm:cxn modelId="{7FC68860-D4C8-40C2-891F-4F5AED7AB1A4}" type="presParOf" srcId="{7FEF6EB8-B996-4E0A-A2E1-B62ABF2CF5D8}" destId="{60F6B0E9-2226-4BE8-8727-FC7CFA119EB1}" srcOrd="1" destOrd="0" presId="urn:microsoft.com/office/officeart/2005/8/layout/hProcess3"/>
    <dgm:cxn modelId="{84C0C6F2-A719-4C2A-BE4E-7C821B58B67B}" type="presParOf" srcId="{60F6B0E9-2226-4BE8-8727-FC7CFA119EB1}" destId="{B34C2620-E1F7-46EF-BAD0-4642F355559C}" srcOrd="0" destOrd="0" presId="urn:microsoft.com/office/officeart/2005/8/layout/hProcess3"/>
    <dgm:cxn modelId="{DEB8E620-9BF8-4E73-BDEB-6C2FD8C08AF9}" type="presParOf" srcId="{60F6B0E9-2226-4BE8-8727-FC7CFA119EB1}" destId="{6B20CC07-783B-46ED-B57C-21B6D949801A}" srcOrd="1" destOrd="0" presId="urn:microsoft.com/office/officeart/2005/8/layout/hProcess3"/>
    <dgm:cxn modelId="{3DA1043F-908A-4BA6-9D68-C55C32D14E72}" type="presParOf" srcId="{60F6B0E9-2226-4BE8-8727-FC7CFA119EB1}" destId="{0946464B-7A5A-46EF-A878-8A34090A43E2}" srcOrd="2" destOrd="0" presId="urn:microsoft.com/office/officeart/2005/8/layout/hProcess3"/>
    <dgm:cxn modelId="{FBE41078-5782-47D7-9C9B-D93EB7076909}" type="presParOf" srcId="{60F6B0E9-2226-4BE8-8727-FC7CFA119EB1}" destId="{F9C41F7D-95A7-4599-925E-6C46532D6188}" srcOrd="3" destOrd="0" presId="urn:microsoft.com/office/officeart/2005/8/layout/hProcess3"/>
    <dgm:cxn modelId="{63FF7A6C-08F8-4298-9FC0-7C8F9B3AB172}" type="presParOf" srcId="{7FEF6EB8-B996-4E0A-A2E1-B62ABF2CF5D8}" destId="{0DD5C812-E701-48A4-AFFA-3A90DC826027}" srcOrd="2" destOrd="0" presId="urn:microsoft.com/office/officeart/2005/8/layout/hProcess3"/>
    <dgm:cxn modelId="{B833797B-269E-4EDC-AF38-9F51BACCD49A}" type="presParOf" srcId="{7FEF6EB8-B996-4E0A-A2E1-B62ABF2CF5D8}" destId="{086273B9-3DDD-428A-9072-D6A653B29EA3}" srcOrd="3" destOrd="0" presId="urn:microsoft.com/office/officeart/2005/8/layout/hProcess3"/>
    <dgm:cxn modelId="{B3CD923F-E223-42B7-838B-8DE8F1DBE15C}"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Waste Management Stakeholders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custLinFactNeighborY="-8366"/>
      <dgm:spPr/>
    </dgm:pt>
  </dgm:ptLst>
  <dgm:cxnLst>
    <dgm:cxn modelId="{9EC87AA6-2C60-40AC-B4F1-709FEF44F3B7}" srcId="{03B8C6B5-2A39-444D-A1CF-FD17D016CB7E}" destId="{CF3BB077-95B7-4197-AE2E-416DE7B4026A}" srcOrd="0" destOrd="0" parTransId="{B261162D-7982-48A3-BF8D-5A7F3514F658}" sibTransId="{8B53BDDF-3795-4799-BC09-C7B5B956803C}"/>
    <dgm:cxn modelId="{66EA07B7-3934-48C2-8CCB-20E187031DBF}" type="presOf" srcId="{CF3BB077-95B7-4197-AE2E-416DE7B4026A}" destId="{6B20CC07-783B-46ED-B57C-21B6D949801A}" srcOrd="0" destOrd="0" presId="urn:microsoft.com/office/officeart/2005/8/layout/hProcess3"/>
    <dgm:cxn modelId="{F6F4AE0F-875B-4CA8-A8BF-FB1B8FB929B1}" type="presOf" srcId="{03B8C6B5-2A39-444D-A1CF-FD17D016CB7E}" destId="{3DCE89DE-2074-43D8-9BD5-82303ACE03CD}" srcOrd="0" destOrd="0" presId="urn:microsoft.com/office/officeart/2005/8/layout/hProcess3"/>
    <dgm:cxn modelId="{F8BD7179-52A9-4572-B1BD-3F44306740D5}" type="presParOf" srcId="{3DCE89DE-2074-43D8-9BD5-82303ACE03CD}" destId="{C02122F8-5062-4E5C-A4C0-1F4B8B1FA003}" srcOrd="0" destOrd="0" presId="urn:microsoft.com/office/officeart/2005/8/layout/hProcess3"/>
    <dgm:cxn modelId="{A93D83B9-A951-4D57-91DD-B1E3203CEDA1}" type="presParOf" srcId="{3DCE89DE-2074-43D8-9BD5-82303ACE03CD}" destId="{7FEF6EB8-B996-4E0A-A2E1-B62ABF2CF5D8}" srcOrd="1" destOrd="0" presId="urn:microsoft.com/office/officeart/2005/8/layout/hProcess3"/>
    <dgm:cxn modelId="{AED131E1-D43A-4EE3-A583-ECF79D3F5194}" type="presParOf" srcId="{7FEF6EB8-B996-4E0A-A2E1-B62ABF2CF5D8}" destId="{8936F9D1-F994-4EC9-B06B-FE5F56EA74F9}" srcOrd="0" destOrd="0" presId="urn:microsoft.com/office/officeart/2005/8/layout/hProcess3"/>
    <dgm:cxn modelId="{91A85924-3A9D-4C08-B039-2FAC443E97F3}" type="presParOf" srcId="{7FEF6EB8-B996-4E0A-A2E1-B62ABF2CF5D8}" destId="{60F6B0E9-2226-4BE8-8727-FC7CFA119EB1}" srcOrd="1" destOrd="0" presId="urn:microsoft.com/office/officeart/2005/8/layout/hProcess3"/>
    <dgm:cxn modelId="{CF9CDE42-508B-49E1-AD41-D5CD33BC4268}" type="presParOf" srcId="{60F6B0E9-2226-4BE8-8727-FC7CFA119EB1}" destId="{B34C2620-E1F7-46EF-BAD0-4642F355559C}" srcOrd="0" destOrd="0" presId="urn:microsoft.com/office/officeart/2005/8/layout/hProcess3"/>
    <dgm:cxn modelId="{BFF1FE5C-0FA7-4711-B2B9-1B3E0388C83E}" type="presParOf" srcId="{60F6B0E9-2226-4BE8-8727-FC7CFA119EB1}" destId="{6B20CC07-783B-46ED-B57C-21B6D949801A}" srcOrd="1" destOrd="0" presId="urn:microsoft.com/office/officeart/2005/8/layout/hProcess3"/>
    <dgm:cxn modelId="{1B1CAC83-E548-4C99-B607-AD00E4B5FF68}" type="presParOf" srcId="{60F6B0E9-2226-4BE8-8727-FC7CFA119EB1}" destId="{0946464B-7A5A-46EF-A878-8A34090A43E2}" srcOrd="2" destOrd="0" presId="urn:microsoft.com/office/officeart/2005/8/layout/hProcess3"/>
    <dgm:cxn modelId="{F85A688C-8180-477E-AB64-F9086BE028EC}" type="presParOf" srcId="{60F6B0E9-2226-4BE8-8727-FC7CFA119EB1}" destId="{F9C41F7D-95A7-4599-925E-6C46532D6188}" srcOrd="3" destOrd="0" presId="urn:microsoft.com/office/officeart/2005/8/layout/hProcess3"/>
    <dgm:cxn modelId="{2B6F28F1-FFC6-4A0A-89D5-8A480234CD0A}" type="presParOf" srcId="{7FEF6EB8-B996-4E0A-A2E1-B62ABF2CF5D8}" destId="{0DD5C812-E701-48A4-AFFA-3A90DC826027}" srcOrd="2" destOrd="0" presId="urn:microsoft.com/office/officeart/2005/8/layout/hProcess3"/>
    <dgm:cxn modelId="{8F4B29D5-5456-49D8-B375-626F3BB01F67}" type="presParOf" srcId="{7FEF6EB8-B996-4E0A-A2E1-B62ABF2CF5D8}" destId="{086273B9-3DDD-428A-9072-D6A653B29EA3}" srcOrd="3" destOrd="0" presId="urn:microsoft.com/office/officeart/2005/8/layout/hProcess3"/>
    <dgm:cxn modelId="{03BF4E86-44E8-4363-8B03-91723ABADC81}"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Waste Management Stakeholders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custLinFactNeighborX="-1567" custLinFactNeighborY="356"/>
      <dgm:spPr/>
      <dgm:t>
        <a:bodyPr/>
        <a:lstStyle/>
        <a:p>
          <a:endParaRPr lang="en-GB"/>
        </a:p>
      </dgm:t>
    </dgm:pt>
  </dgm:ptLst>
  <dgm:cxnLst>
    <dgm:cxn modelId="{9EC87AA6-2C60-40AC-B4F1-709FEF44F3B7}" srcId="{03B8C6B5-2A39-444D-A1CF-FD17D016CB7E}" destId="{CF3BB077-95B7-4197-AE2E-416DE7B4026A}" srcOrd="0" destOrd="0" parTransId="{B261162D-7982-48A3-BF8D-5A7F3514F658}" sibTransId="{8B53BDDF-3795-4799-BC09-C7B5B956803C}"/>
    <dgm:cxn modelId="{C459F032-4880-4FD5-87D0-C4311264E1F0}" type="presOf" srcId="{CF3BB077-95B7-4197-AE2E-416DE7B4026A}" destId="{6B20CC07-783B-46ED-B57C-21B6D949801A}" srcOrd="0" destOrd="0" presId="urn:microsoft.com/office/officeart/2005/8/layout/hProcess3"/>
    <dgm:cxn modelId="{4AFB21FF-11F5-4DD1-B089-E7D6B9B9E86E}" type="presOf" srcId="{03B8C6B5-2A39-444D-A1CF-FD17D016CB7E}" destId="{3DCE89DE-2074-43D8-9BD5-82303ACE03CD}" srcOrd="0" destOrd="0" presId="urn:microsoft.com/office/officeart/2005/8/layout/hProcess3"/>
    <dgm:cxn modelId="{22E99E58-BEE6-47CF-B052-90EB0139F841}" type="presParOf" srcId="{3DCE89DE-2074-43D8-9BD5-82303ACE03CD}" destId="{C02122F8-5062-4E5C-A4C0-1F4B8B1FA003}" srcOrd="0" destOrd="0" presId="urn:microsoft.com/office/officeart/2005/8/layout/hProcess3"/>
    <dgm:cxn modelId="{1E6F522A-562C-4BD5-86DB-D958CB9231B6}" type="presParOf" srcId="{3DCE89DE-2074-43D8-9BD5-82303ACE03CD}" destId="{7FEF6EB8-B996-4E0A-A2E1-B62ABF2CF5D8}" srcOrd="1" destOrd="0" presId="urn:microsoft.com/office/officeart/2005/8/layout/hProcess3"/>
    <dgm:cxn modelId="{909D097D-D579-4F6E-9E53-E7D546035129}" type="presParOf" srcId="{7FEF6EB8-B996-4E0A-A2E1-B62ABF2CF5D8}" destId="{8936F9D1-F994-4EC9-B06B-FE5F56EA74F9}" srcOrd="0" destOrd="0" presId="urn:microsoft.com/office/officeart/2005/8/layout/hProcess3"/>
    <dgm:cxn modelId="{012EBE9E-BB00-43F9-A1F2-5DD5C44083BD}" type="presParOf" srcId="{7FEF6EB8-B996-4E0A-A2E1-B62ABF2CF5D8}" destId="{60F6B0E9-2226-4BE8-8727-FC7CFA119EB1}" srcOrd="1" destOrd="0" presId="urn:microsoft.com/office/officeart/2005/8/layout/hProcess3"/>
    <dgm:cxn modelId="{EB37385A-EF6A-49D0-8C97-DAA11CDA0282}" type="presParOf" srcId="{60F6B0E9-2226-4BE8-8727-FC7CFA119EB1}" destId="{B34C2620-E1F7-46EF-BAD0-4642F355559C}" srcOrd="0" destOrd="0" presId="urn:microsoft.com/office/officeart/2005/8/layout/hProcess3"/>
    <dgm:cxn modelId="{13089ADD-7F20-43C0-9BEF-A9D0B2287D9D}" type="presParOf" srcId="{60F6B0E9-2226-4BE8-8727-FC7CFA119EB1}" destId="{6B20CC07-783B-46ED-B57C-21B6D949801A}" srcOrd="1" destOrd="0" presId="urn:microsoft.com/office/officeart/2005/8/layout/hProcess3"/>
    <dgm:cxn modelId="{8360086D-5E0B-49CA-87AE-4A0AE541274C}" type="presParOf" srcId="{60F6B0E9-2226-4BE8-8727-FC7CFA119EB1}" destId="{0946464B-7A5A-46EF-A878-8A34090A43E2}" srcOrd="2" destOrd="0" presId="urn:microsoft.com/office/officeart/2005/8/layout/hProcess3"/>
    <dgm:cxn modelId="{4F1D5FD2-5542-4C7C-8835-024CC4C2A81F}" type="presParOf" srcId="{60F6B0E9-2226-4BE8-8727-FC7CFA119EB1}" destId="{F9C41F7D-95A7-4599-925E-6C46532D6188}" srcOrd="3" destOrd="0" presId="urn:microsoft.com/office/officeart/2005/8/layout/hProcess3"/>
    <dgm:cxn modelId="{8A083D7A-F95F-4635-A87C-E21B2ECDA91B}" type="presParOf" srcId="{7FEF6EB8-B996-4E0A-A2E1-B62ABF2CF5D8}" destId="{0DD5C812-E701-48A4-AFFA-3A90DC826027}" srcOrd="2" destOrd="0" presId="urn:microsoft.com/office/officeart/2005/8/layout/hProcess3"/>
    <dgm:cxn modelId="{BF2C5E19-E8CC-4F00-8DC9-9E389E382993}" type="presParOf" srcId="{7FEF6EB8-B996-4E0A-A2E1-B62ABF2CF5D8}" destId="{086273B9-3DDD-428A-9072-D6A653B29EA3}" srcOrd="3" destOrd="0" presId="urn:microsoft.com/office/officeart/2005/8/layout/hProcess3"/>
    <dgm:cxn modelId="{F1DE2CAC-4E06-445A-BC6C-66DFF2E0D68A}"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Waste Management Stakeholders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FEDE0113-2C58-48E8-8359-FB0A8E11FD5C}" type="presOf" srcId="{03B8C6B5-2A39-444D-A1CF-FD17D016CB7E}" destId="{3DCE89DE-2074-43D8-9BD5-82303ACE03CD}" srcOrd="0" destOrd="0" presId="urn:microsoft.com/office/officeart/2005/8/layout/hProcess3"/>
    <dgm:cxn modelId="{9EC87AA6-2C60-40AC-B4F1-709FEF44F3B7}" srcId="{03B8C6B5-2A39-444D-A1CF-FD17D016CB7E}" destId="{CF3BB077-95B7-4197-AE2E-416DE7B4026A}" srcOrd="0" destOrd="0" parTransId="{B261162D-7982-48A3-BF8D-5A7F3514F658}" sibTransId="{8B53BDDF-3795-4799-BC09-C7B5B956803C}"/>
    <dgm:cxn modelId="{F14589C7-3D65-41B0-9AE7-DAC8585A162C}" type="presOf" srcId="{CF3BB077-95B7-4197-AE2E-416DE7B4026A}" destId="{6B20CC07-783B-46ED-B57C-21B6D949801A}" srcOrd="0" destOrd="0" presId="urn:microsoft.com/office/officeart/2005/8/layout/hProcess3"/>
    <dgm:cxn modelId="{DA238594-218C-4EB9-BDB6-77620E6CC62D}" type="presParOf" srcId="{3DCE89DE-2074-43D8-9BD5-82303ACE03CD}" destId="{C02122F8-5062-4E5C-A4C0-1F4B8B1FA003}" srcOrd="0" destOrd="0" presId="urn:microsoft.com/office/officeart/2005/8/layout/hProcess3"/>
    <dgm:cxn modelId="{C13CAA67-B6A8-4680-A5C2-830469D47387}" type="presParOf" srcId="{3DCE89DE-2074-43D8-9BD5-82303ACE03CD}" destId="{7FEF6EB8-B996-4E0A-A2E1-B62ABF2CF5D8}" srcOrd="1" destOrd="0" presId="urn:microsoft.com/office/officeart/2005/8/layout/hProcess3"/>
    <dgm:cxn modelId="{814F234C-EB70-4963-A1EE-0157A9B54741}" type="presParOf" srcId="{7FEF6EB8-B996-4E0A-A2E1-B62ABF2CF5D8}" destId="{8936F9D1-F994-4EC9-B06B-FE5F56EA74F9}" srcOrd="0" destOrd="0" presId="urn:microsoft.com/office/officeart/2005/8/layout/hProcess3"/>
    <dgm:cxn modelId="{C2926B3B-8D9E-4EFE-AFC3-8325F958A345}" type="presParOf" srcId="{7FEF6EB8-B996-4E0A-A2E1-B62ABF2CF5D8}" destId="{60F6B0E9-2226-4BE8-8727-FC7CFA119EB1}" srcOrd="1" destOrd="0" presId="urn:microsoft.com/office/officeart/2005/8/layout/hProcess3"/>
    <dgm:cxn modelId="{94A86384-E229-4C5D-9C04-EB14B6BDF4D2}" type="presParOf" srcId="{60F6B0E9-2226-4BE8-8727-FC7CFA119EB1}" destId="{B34C2620-E1F7-46EF-BAD0-4642F355559C}" srcOrd="0" destOrd="0" presId="urn:microsoft.com/office/officeart/2005/8/layout/hProcess3"/>
    <dgm:cxn modelId="{F5F9D3CF-B58B-4405-8836-5EBF0260CAB0}" type="presParOf" srcId="{60F6B0E9-2226-4BE8-8727-FC7CFA119EB1}" destId="{6B20CC07-783B-46ED-B57C-21B6D949801A}" srcOrd="1" destOrd="0" presId="urn:microsoft.com/office/officeart/2005/8/layout/hProcess3"/>
    <dgm:cxn modelId="{3414A68A-8616-4466-9C61-6D909D0CB94E}" type="presParOf" srcId="{60F6B0E9-2226-4BE8-8727-FC7CFA119EB1}" destId="{0946464B-7A5A-46EF-A878-8A34090A43E2}" srcOrd="2" destOrd="0" presId="urn:microsoft.com/office/officeart/2005/8/layout/hProcess3"/>
    <dgm:cxn modelId="{88EF6181-7FEA-4868-9A81-3CCDAEA31F0F}" type="presParOf" srcId="{60F6B0E9-2226-4BE8-8727-FC7CFA119EB1}" destId="{F9C41F7D-95A7-4599-925E-6C46532D6188}" srcOrd="3" destOrd="0" presId="urn:microsoft.com/office/officeart/2005/8/layout/hProcess3"/>
    <dgm:cxn modelId="{EFD7ED12-50C6-4A78-AD36-004F2DD65101}" type="presParOf" srcId="{7FEF6EB8-B996-4E0A-A2E1-B62ABF2CF5D8}" destId="{0DD5C812-E701-48A4-AFFA-3A90DC826027}" srcOrd="2" destOrd="0" presId="urn:microsoft.com/office/officeart/2005/8/layout/hProcess3"/>
    <dgm:cxn modelId="{AD35EA86-7DD3-4017-9855-8A476199DCDE}" type="presParOf" srcId="{7FEF6EB8-B996-4E0A-A2E1-B62ABF2CF5D8}" destId="{086273B9-3DDD-428A-9072-D6A653B29EA3}" srcOrd="3" destOrd="0" presId="urn:microsoft.com/office/officeart/2005/8/layout/hProcess3"/>
    <dgm:cxn modelId="{3AA1758F-7AFD-4A30-BFF1-ED0D041221F5}"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Waste Management Stakeholders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F7CCA2FE-B06B-4A6F-AE09-315EBEF0768E}" type="presOf" srcId="{CF3BB077-95B7-4197-AE2E-416DE7B4026A}" destId="{6B20CC07-783B-46ED-B57C-21B6D949801A}" srcOrd="0" destOrd="0" presId="urn:microsoft.com/office/officeart/2005/8/layout/hProcess3"/>
    <dgm:cxn modelId="{9EC87AA6-2C60-40AC-B4F1-709FEF44F3B7}" srcId="{03B8C6B5-2A39-444D-A1CF-FD17D016CB7E}" destId="{CF3BB077-95B7-4197-AE2E-416DE7B4026A}" srcOrd="0" destOrd="0" parTransId="{B261162D-7982-48A3-BF8D-5A7F3514F658}" sibTransId="{8B53BDDF-3795-4799-BC09-C7B5B956803C}"/>
    <dgm:cxn modelId="{C2FD22E1-9EB1-42F3-A69C-615B97817DF2}" type="presOf" srcId="{03B8C6B5-2A39-444D-A1CF-FD17D016CB7E}" destId="{3DCE89DE-2074-43D8-9BD5-82303ACE03CD}" srcOrd="0" destOrd="0" presId="urn:microsoft.com/office/officeart/2005/8/layout/hProcess3"/>
    <dgm:cxn modelId="{18462F45-56D3-44BC-B6BE-0919413D57B4}" type="presParOf" srcId="{3DCE89DE-2074-43D8-9BD5-82303ACE03CD}" destId="{C02122F8-5062-4E5C-A4C0-1F4B8B1FA003}" srcOrd="0" destOrd="0" presId="urn:microsoft.com/office/officeart/2005/8/layout/hProcess3"/>
    <dgm:cxn modelId="{B3B2274D-647E-41DF-BC42-93E2D8C27369}" type="presParOf" srcId="{3DCE89DE-2074-43D8-9BD5-82303ACE03CD}" destId="{7FEF6EB8-B996-4E0A-A2E1-B62ABF2CF5D8}" srcOrd="1" destOrd="0" presId="urn:microsoft.com/office/officeart/2005/8/layout/hProcess3"/>
    <dgm:cxn modelId="{84770D05-E227-40B2-889C-6F71464A6897}" type="presParOf" srcId="{7FEF6EB8-B996-4E0A-A2E1-B62ABF2CF5D8}" destId="{8936F9D1-F994-4EC9-B06B-FE5F56EA74F9}" srcOrd="0" destOrd="0" presId="urn:microsoft.com/office/officeart/2005/8/layout/hProcess3"/>
    <dgm:cxn modelId="{DAE32072-381E-4C96-B04E-FBA0A48C2B3A}" type="presParOf" srcId="{7FEF6EB8-B996-4E0A-A2E1-B62ABF2CF5D8}" destId="{60F6B0E9-2226-4BE8-8727-FC7CFA119EB1}" srcOrd="1" destOrd="0" presId="urn:microsoft.com/office/officeart/2005/8/layout/hProcess3"/>
    <dgm:cxn modelId="{F8951175-76C9-4111-83BB-C9DA74C3F3E6}" type="presParOf" srcId="{60F6B0E9-2226-4BE8-8727-FC7CFA119EB1}" destId="{B34C2620-E1F7-46EF-BAD0-4642F355559C}" srcOrd="0" destOrd="0" presId="urn:microsoft.com/office/officeart/2005/8/layout/hProcess3"/>
    <dgm:cxn modelId="{8CBBBCEF-FBF3-47FF-B434-41C30055E2D9}" type="presParOf" srcId="{60F6B0E9-2226-4BE8-8727-FC7CFA119EB1}" destId="{6B20CC07-783B-46ED-B57C-21B6D949801A}" srcOrd="1" destOrd="0" presId="urn:microsoft.com/office/officeart/2005/8/layout/hProcess3"/>
    <dgm:cxn modelId="{740D21EC-F480-4F7E-AEBE-75D57208E557}" type="presParOf" srcId="{60F6B0E9-2226-4BE8-8727-FC7CFA119EB1}" destId="{0946464B-7A5A-46EF-A878-8A34090A43E2}" srcOrd="2" destOrd="0" presId="urn:microsoft.com/office/officeart/2005/8/layout/hProcess3"/>
    <dgm:cxn modelId="{A683B1E5-5D14-46E2-BCEE-005C0B9F79D3}" type="presParOf" srcId="{60F6B0E9-2226-4BE8-8727-FC7CFA119EB1}" destId="{F9C41F7D-95A7-4599-925E-6C46532D6188}" srcOrd="3" destOrd="0" presId="urn:microsoft.com/office/officeart/2005/8/layout/hProcess3"/>
    <dgm:cxn modelId="{1126E9CA-F765-4496-9718-BA9739ECF708}" type="presParOf" srcId="{7FEF6EB8-B996-4E0A-A2E1-B62ABF2CF5D8}" destId="{0DD5C812-E701-48A4-AFFA-3A90DC826027}" srcOrd="2" destOrd="0" presId="urn:microsoft.com/office/officeart/2005/8/layout/hProcess3"/>
    <dgm:cxn modelId="{91EB34A3-A8B3-4631-957E-CF377D0AD549}" type="presParOf" srcId="{7FEF6EB8-B996-4E0A-A2E1-B62ABF2CF5D8}" destId="{086273B9-3DDD-428A-9072-D6A653B29EA3}" srcOrd="3" destOrd="0" presId="urn:microsoft.com/office/officeart/2005/8/layout/hProcess3"/>
    <dgm:cxn modelId="{1D49CD8D-3E3C-4F30-96CD-D357C5417680}"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Waste Management Stakeholders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6E3BF705-C769-4343-940F-FE05E5D1A3FD}" type="presOf" srcId="{CF3BB077-95B7-4197-AE2E-416DE7B4026A}" destId="{6B20CC07-783B-46ED-B57C-21B6D949801A}" srcOrd="0" destOrd="0" presId="urn:microsoft.com/office/officeart/2005/8/layout/hProcess3"/>
    <dgm:cxn modelId="{C039BE68-6560-421C-B474-08A808927B08}" type="presOf" srcId="{03B8C6B5-2A39-444D-A1CF-FD17D016CB7E}" destId="{3DCE89DE-2074-43D8-9BD5-82303ACE03CD}" srcOrd="0" destOrd="0" presId="urn:microsoft.com/office/officeart/2005/8/layout/hProcess3"/>
    <dgm:cxn modelId="{DFE3A311-BDE0-4708-A6A1-A6AE92C9F42C}" type="presParOf" srcId="{3DCE89DE-2074-43D8-9BD5-82303ACE03CD}" destId="{C02122F8-5062-4E5C-A4C0-1F4B8B1FA003}" srcOrd="0" destOrd="0" presId="urn:microsoft.com/office/officeart/2005/8/layout/hProcess3"/>
    <dgm:cxn modelId="{9732390C-66A6-4254-BD1D-7210FDBBD5DA}" type="presParOf" srcId="{3DCE89DE-2074-43D8-9BD5-82303ACE03CD}" destId="{7FEF6EB8-B996-4E0A-A2E1-B62ABF2CF5D8}" srcOrd="1" destOrd="0" presId="urn:microsoft.com/office/officeart/2005/8/layout/hProcess3"/>
    <dgm:cxn modelId="{162453E9-A7BF-4559-B566-AF052408AF0C}" type="presParOf" srcId="{7FEF6EB8-B996-4E0A-A2E1-B62ABF2CF5D8}" destId="{8936F9D1-F994-4EC9-B06B-FE5F56EA74F9}" srcOrd="0" destOrd="0" presId="urn:microsoft.com/office/officeart/2005/8/layout/hProcess3"/>
    <dgm:cxn modelId="{A8816617-0D08-47DD-B7EE-BD17941AF352}" type="presParOf" srcId="{7FEF6EB8-B996-4E0A-A2E1-B62ABF2CF5D8}" destId="{60F6B0E9-2226-4BE8-8727-FC7CFA119EB1}" srcOrd="1" destOrd="0" presId="urn:microsoft.com/office/officeart/2005/8/layout/hProcess3"/>
    <dgm:cxn modelId="{E42DAAF0-39BA-4139-A015-464E4E9993B9}" type="presParOf" srcId="{60F6B0E9-2226-4BE8-8727-FC7CFA119EB1}" destId="{B34C2620-E1F7-46EF-BAD0-4642F355559C}" srcOrd="0" destOrd="0" presId="urn:microsoft.com/office/officeart/2005/8/layout/hProcess3"/>
    <dgm:cxn modelId="{7CECFECB-995F-404F-9F25-0712B64E328C}" type="presParOf" srcId="{60F6B0E9-2226-4BE8-8727-FC7CFA119EB1}" destId="{6B20CC07-783B-46ED-B57C-21B6D949801A}" srcOrd="1" destOrd="0" presId="urn:microsoft.com/office/officeart/2005/8/layout/hProcess3"/>
    <dgm:cxn modelId="{61DDC0B6-32B0-4CAD-852C-57ADCA5B3776}" type="presParOf" srcId="{60F6B0E9-2226-4BE8-8727-FC7CFA119EB1}" destId="{0946464B-7A5A-46EF-A878-8A34090A43E2}" srcOrd="2" destOrd="0" presId="urn:microsoft.com/office/officeart/2005/8/layout/hProcess3"/>
    <dgm:cxn modelId="{127951D1-F554-4AE6-A40D-87D28BD04239}" type="presParOf" srcId="{60F6B0E9-2226-4BE8-8727-FC7CFA119EB1}" destId="{F9C41F7D-95A7-4599-925E-6C46532D6188}" srcOrd="3" destOrd="0" presId="urn:microsoft.com/office/officeart/2005/8/layout/hProcess3"/>
    <dgm:cxn modelId="{2616D269-4726-42FD-9559-2B0C48774426}" type="presParOf" srcId="{7FEF6EB8-B996-4E0A-A2E1-B62ABF2CF5D8}" destId="{0DD5C812-E701-48A4-AFFA-3A90DC826027}" srcOrd="2" destOrd="0" presId="urn:microsoft.com/office/officeart/2005/8/layout/hProcess3"/>
    <dgm:cxn modelId="{13261B25-FF9C-4FAA-949E-57E3B61D03AD}" type="presParOf" srcId="{7FEF6EB8-B996-4E0A-A2E1-B62ABF2CF5D8}" destId="{086273B9-3DDD-428A-9072-D6A653B29EA3}" srcOrd="3" destOrd="0" presId="urn:microsoft.com/office/officeart/2005/8/layout/hProcess3"/>
    <dgm:cxn modelId="{9DA06168-08E4-4B31-A3E8-CF7C91F30B0B}"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Waste Management Stakeholders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t>
        <a:bodyPr/>
        <a:lstStyle/>
        <a:p>
          <a:endParaRPr lang="en-GB"/>
        </a:p>
      </dgm:t>
    </dgm:pt>
  </dgm:ptLst>
  <dgm:cxnLst>
    <dgm:cxn modelId="{9EC87AA6-2C60-40AC-B4F1-709FEF44F3B7}" srcId="{03B8C6B5-2A39-444D-A1CF-FD17D016CB7E}" destId="{CF3BB077-95B7-4197-AE2E-416DE7B4026A}" srcOrd="0" destOrd="0" parTransId="{B261162D-7982-48A3-BF8D-5A7F3514F658}" sibTransId="{8B53BDDF-3795-4799-BC09-C7B5B956803C}"/>
    <dgm:cxn modelId="{80D58462-D32C-401F-8811-2D9FF24DA169}" type="presOf" srcId="{CF3BB077-95B7-4197-AE2E-416DE7B4026A}" destId="{6B20CC07-783B-46ED-B57C-21B6D949801A}" srcOrd="0" destOrd="0" presId="urn:microsoft.com/office/officeart/2005/8/layout/hProcess3"/>
    <dgm:cxn modelId="{911C66D0-B6F3-459B-B37D-832B8BDE2BE5}" type="presOf" srcId="{03B8C6B5-2A39-444D-A1CF-FD17D016CB7E}" destId="{3DCE89DE-2074-43D8-9BD5-82303ACE03CD}" srcOrd="0" destOrd="0" presId="urn:microsoft.com/office/officeart/2005/8/layout/hProcess3"/>
    <dgm:cxn modelId="{71400AD9-51E4-4CC5-AE78-E2C4CF02439F}" type="presParOf" srcId="{3DCE89DE-2074-43D8-9BD5-82303ACE03CD}" destId="{C02122F8-5062-4E5C-A4C0-1F4B8B1FA003}" srcOrd="0" destOrd="0" presId="urn:microsoft.com/office/officeart/2005/8/layout/hProcess3"/>
    <dgm:cxn modelId="{55BF8211-E472-4BE1-8821-D5A7BA254E4A}" type="presParOf" srcId="{3DCE89DE-2074-43D8-9BD5-82303ACE03CD}" destId="{7FEF6EB8-B996-4E0A-A2E1-B62ABF2CF5D8}" srcOrd="1" destOrd="0" presId="urn:microsoft.com/office/officeart/2005/8/layout/hProcess3"/>
    <dgm:cxn modelId="{F2EFFE79-D9F5-4A99-852A-1039D0BCE852}" type="presParOf" srcId="{7FEF6EB8-B996-4E0A-A2E1-B62ABF2CF5D8}" destId="{8936F9D1-F994-4EC9-B06B-FE5F56EA74F9}" srcOrd="0" destOrd="0" presId="urn:microsoft.com/office/officeart/2005/8/layout/hProcess3"/>
    <dgm:cxn modelId="{EBE343C9-61E9-42C0-9F1F-CE0526C9E984}" type="presParOf" srcId="{7FEF6EB8-B996-4E0A-A2E1-B62ABF2CF5D8}" destId="{60F6B0E9-2226-4BE8-8727-FC7CFA119EB1}" srcOrd="1" destOrd="0" presId="urn:microsoft.com/office/officeart/2005/8/layout/hProcess3"/>
    <dgm:cxn modelId="{94B83DE5-C36C-43C2-852F-E908B085DE49}" type="presParOf" srcId="{60F6B0E9-2226-4BE8-8727-FC7CFA119EB1}" destId="{B34C2620-E1F7-46EF-BAD0-4642F355559C}" srcOrd="0" destOrd="0" presId="urn:microsoft.com/office/officeart/2005/8/layout/hProcess3"/>
    <dgm:cxn modelId="{69A7F5B8-7D70-4C64-B02A-CF985D5BD863}" type="presParOf" srcId="{60F6B0E9-2226-4BE8-8727-FC7CFA119EB1}" destId="{6B20CC07-783B-46ED-B57C-21B6D949801A}" srcOrd="1" destOrd="0" presId="urn:microsoft.com/office/officeart/2005/8/layout/hProcess3"/>
    <dgm:cxn modelId="{D584E957-B001-41AD-9E0F-E5C9641A65E8}" type="presParOf" srcId="{60F6B0E9-2226-4BE8-8727-FC7CFA119EB1}" destId="{0946464B-7A5A-46EF-A878-8A34090A43E2}" srcOrd="2" destOrd="0" presId="urn:microsoft.com/office/officeart/2005/8/layout/hProcess3"/>
    <dgm:cxn modelId="{3A6A9A2C-3136-4F4E-A332-873BF07FC37E}" type="presParOf" srcId="{60F6B0E9-2226-4BE8-8727-FC7CFA119EB1}" destId="{F9C41F7D-95A7-4599-925E-6C46532D6188}" srcOrd="3" destOrd="0" presId="urn:microsoft.com/office/officeart/2005/8/layout/hProcess3"/>
    <dgm:cxn modelId="{B923BA63-5977-4E8E-B33A-CD268B0D7E01}" type="presParOf" srcId="{7FEF6EB8-B996-4E0A-A2E1-B62ABF2CF5D8}" destId="{0DD5C812-E701-48A4-AFFA-3A90DC826027}" srcOrd="2" destOrd="0" presId="urn:microsoft.com/office/officeart/2005/8/layout/hProcess3"/>
    <dgm:cxn modelId="{9D325544-7C87-4E67-B419-2C5FE9155796}" type="presParOf" srcId="{7FEF6EB8-B996-4E0A-A2E1-B62ABF2CF5D8}" destId="{086273B9-3DDD-428A-9072-D6A653B29EA3}" srcOrd="3" destOrd="0" presId="urn:microsoft.com/office/officeart/2005/8/layout/hProcess3"/>
    <dgm:cxn modelId="{3F66CE76-04BB-4954-905A-D1E46AD0A0E8}"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Waste Management Stakeholders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E1D6F279-0DB4-40C2-B7A9-17026AB15342}" type="presOf" srcId="{CF3BB077-95B7-4197-AE2E-416DE7B4026A}" destId="{6B20CC07-783B-46ED-B57C-21B6D949801A}" srcOrd="0" destOrd="0" presId="urn:microsoft.com/office/officeart/2005/8/layout/hProcess3"/>
    <dgm:cxn modelId="{B2DE137F-B0C0-4D1F-8F75-1F5B20F83344}" type="presOf" srcId="{03B8C6B5-2A39-444D-A1CF-FD17D016CB7E}" destId="{3DCE89DE-2074-43D8-9BD5-82303ACE03CD}" srcOrd="0" destOrd="0" presId="urn:microsoft.com/office/officeart/2005/8/layout/hProcess3"/>
    <dgm:cxn modelId="{874F487A-5808-4123-92EC-D8A4044C22EE}" type="presParOf" srcId="{3DCE89DE-2074-43D8-9BD5-82303ACE03CD}" destId="{C02122F8-5062-4E5C-A4C0-1F4B8B1FA003}" srcOrd="0" destOrd="0" presId="urn:microsoft.com/office/officeart/2005/8/layout/hProcess3"/>
    <dgm:cxn modelId="{F79952DD-F80F-4B62-8535-1151C0DAC89E}" type="presParOf" srcId="{3DCE89DE-2074-43D8-9BD5-82303ACE03CD}" destId="{7FEF6EB8-B996-4E0A-A2E1-B62ABF2CF5D8}" srcOrd="1" destOrd="0" presId="urn:microsoft.com/office/officeart/2005/8/layout/hProcess3"/>
    <dgm:cxn modelId="{E60BA449-2C78-4743-A77C-9B2AC371472F}" type="presParOf" srcId="{7FEF6EB8-B996-4E0A-A2E1-B62ABF2CF5D8}" destId="{8936F9D1-F994-4EC9-B06B-FE5F56EA74F9}" srcOrd="0" destOrd="0" presId="urn:microsoft.com/office/officeart/2005/8/layout/hProcess3"/>
    <dgm:cxn modelId="{86739297-DD15-4016-8B70-41D8EF1C75A6}" type="presParOf" srcId="{7FEF6EB8-B996-4E0A-A2E1-B62ABF2CF5D8}" destId="{60F6B0E9-2226-4BE8-8727-FC7CFA119EB1}" srcOrd="1" destOrd="0" presId="urn:microsoft.com/office/officeart/2005/8/layout/hProcess3"/>
    <dgm:cxn modelId="{0CE56982-A0D4-4B65-A29F-34110DC74F39}" type="presParOf" srcId="{60F6B0E9-2226-4BE8-8727-FC7CFA119EB1}" destId="{B34C2620-E1F7-46EF-BAD0-4642F355559C}" srcOrd="0" destOrd="0" presId="urn:microsoft.com/office/officeart/2005/8/layout/hProcess3"/>
    <dgm:cxn modelId="{42DAEA89-87AB-47AF-BF4B-AA4F2ECD73CA}" type="presParOf" srcId="{60F6B0E9-2226-4BE8-8727-FC7CFA119EB1}" destId="{6B20CC07-783B-46ED-B57C-21B6D949801A}" srcOrd="1" destOrd="0" presId="urn:microsoft.com/office/officeart/2005/8/layout/hProcess3"/>
    <dgm:cxn modelId="{7354F09B-CA10-45EF-895A-F23954031E03}" type="presParOf" srcId="{60F6B0E9-2226-4BE8-8727-FC7CFA119EB1}" destId="{0946464B-7A5A-46EF-A878-8A34090A43E2}" srcOrd="2" destOrd="0" presId="urn:microsoft.com/office/officeart/2005/8/layout/hProcess3"/>
    <dgm:cxn modelId="{4E5BB834-96E3-4682-ADDF-98B4887410D7}" type="presParOf" srcId="{60F6B0E9-2226-4BE8-8727-FC7CFA119EB1}" destId="{F9C41F7D-95A7-4599-925E-6C46532D6188}" srcOrd="3" destOrd="0" presId="urn:microsoft.com/office/officeart/2005/8/layout/hProcess3"/>
    <dgm:cxn modelId="{00AB1BE1-8815-4B67-A073-F900A3DECFE6}" type="presParOf" srcId="{7FEF6EB8-B996-4E0A-A2E1-B62ABF2CF5D8}" destId="{0DD5C812-E701-48A4-AFFA-3A90DC826027}" srcOrd="2" destOrd="0" presId="urn:microsoft.com/office/officeart/2005/8/layout/hProcess3"/>
    <dgm:cxn modelId="{CF47DE57-786E-4990-8AF5-E9286C90115C}" type="presParOf" srcId="{7FEF6EB8-B996-4E0A-A2E1-B62ABF2CF5D8}" destId="{086273B9-3DDD-428A-9072-D6A653B29EA3}" srcOrd="3" destOrd="0" presId="urn:microsoft.com/office/officeart/2005/8/layout/hProcess3"/>
    <dgm:cxn modelId="{1DAF2A0F-56B0-47E7-B1E9-46ABD45851D0}"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Waste Management Stakeholders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449AC116-1ED7-4E9A-8A05-D14F3C639D2C}" type="presOf" srcId="{CF3BB077-95B7-4197-AE2E-416DE7B4026A}" destId="{6B20CC07-783B-46ED-B57C-21B6D949801A}" srcOrd="0" destOrd="0" presId="urn:microsoft.com/office/officeart/2005/8/layout/hProcess3"/>
    <dgm:cxn modelId="{4593C1A9-8A4E-4F2C-BBDF-2AA942887B69}" type="presOf" srcId="{03B8C6B5-2A39-444D-A1CF-FD17D016CB7E}" destId="{3DCE89DE-2074-43D8-9BD5-82303ACE03CD}" srcOrd="0" destOrd="0" presId="urn:microsoft.com/office/officeart/2005/8/layout/hProcess3"/>
    <dgm:cxn modelId="{FC1DF70E-8C11-4AB1-9BEA-91E3897B61DF}" type="presParOf" srcId="{3DCE89DE-2074-43D8-9BD5-82303ACE03CD}" destId="{C02122F8-5062-4E5C-A4C0-1F4B8B1FA003}" srcOrd="0" destOrd="0" presId="urn:microsoft.com/office/officeart/2005/8/layout/hProcess3"/>
    <dgm:cxn modelId="{0841D5D2-EFBE-44DA-8673-EC35270807A5}" type="presParOf" srcId="{3DCE89DE-2074-43D8-9BD5-82303ACE03CD}" destId="{7FEF6EB8-B996-4E0A-A2E1-B62ABF2CF5D8}" srcOrd="1" destOrd="0" presId="urn:microsoft.com/office/officeart/2005/8/layout/hProcess3"/>
    <dgm:cxn modelId="{A9BD4D99-111F-4A12-B3D9-177E09925435}" type="presParOf" srcId="{7FEF6EB8-B996-4E0A-A2E1-B62ABF2CF5D8}" destId="{8936F9D1-F994-4EC9-B06B-FE5F56EA74F9}" srcOrd="0" destOrd="0" presId="urn:microsoft.com/office/officeart/2005/8/layout/hProcess3"/>
    <dgm:cxn modelId="{9203887D-4BC6-44D3-AD6E-FE414FEB8872}" type="presParOf" srcId="{7FEF6EB8-B996-4E0A-A2E1-B62ABF2CF5D8}" destId="{60F6B0E9-2226-4BE8-8727-FC7CFA119EB1}" srcOrd="1" destOrd="0" presId="urn:microsoft.com/office/officeart/2005/8/layout/hProcess3"/>
    <dgm:cxn modelId="{97647DB9-4F2A-4C77-961E-501C766376DC}" type="presParOf" srcId="{60F6B0E9-2226-4BE8-8727-FC7CFA119EB1}" destId="{B34C2620-E1F7-46EF-BAD0-4642F355559C}" srcOrd="0" destOrd="0" presId="urn:microsoft.com/office/officeart/2005/8/layout/hProcess3"/>
    <dgm:cxn modelId="{7C057CED-1ADE-4FAB-9F0C-5EF3E973BB07}" type="presParOf" srcId="{60F6B0E9-2226-4BE8-8727-FC7CFA119EB1}" destId="{6B20CC07-783B-46ED-B57C-21B6D949801A}" srcOrd="1" destOrd="0" presId="urn:microsoft.com/office/officeart/2005/8/layout/hProcess3"/>
    <dgm:cxn modelId="{5EA8CCB7-1FDF-4509-917B-9E5BDA00C164}" type="presParOf" srcId="{60F6B0E9-2226-4BE8-8727-FC7CFA119EB1}" destId="{0946464B-7A5A-46EF-A878-8A34090A43E2}" srcOrd="2" destOrd="0" presId="urn:microsoft.com/office/officeart/2005/8/layout/hProcess3"/>
    <dgm:cxn modelId="{B21FC4B9-E578-40DF-B098-D565586DED98}" type="presParOf" srcId="{60F6B0E9-2226-4BE8-8727-FC7CFA119EB1}" destId="{F9C41F7D-95A7-4599-925E-6C46532D6188}" srcOrd="3" destOrd="0" presId="urn:microsoft.com/office/officeart/2005/8/layout/hProcess3"/>
    <dgm:cxn modelId="{C11010EF-EDA7-46F6-B8A0-BEDF8CA48EDD}" type="presParOf" srcId="{7FEF6EB8-B996-4E0A-A2E1-B62ABF2CF5D8}" destId="{0DD5C812-E701-48A4-AFFA-3A90DC826027}" srcOrd="2" destOrd="0" presId="urn:microsoft.com/office/officeart/2005/8/layout/hProcess3"/>
    <dgm:cxn modelId="{35A29C46-492B-4A6F-979D-1C2634D5442A}" type="presParOf" srcId="{7FEF6EB8-B996-4E0A-A2E1-B62ABF2CF5D8}" destId="{086273B9-3DDD-428A-9072-D6A653B29EA3}" srcOrd="3" destOrd="0" presId="urn:microsoft.com/office/officeart/2005/8/layout/hProcess3"/>
    <dgm:cxn modelId="{61D4C82C-308D-493D-AF18-644F9E3C254C}"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Waste Management Stakeholders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C53E3845-8169-442D-A21D-33FE20DE8DA9}" type="presOf" srcId="{03B8C6B5-2A39-444D-A1CF-FD17D016CB7E}" destId="{3DCE89DE-2074-43D8-9BD5-82303ACE03CD}" srcOrd="0" destOrd="0" presId="urn:microsoft.com/office/officeart/2005/8/layout/hProcess3"/>
    <dgm:cxn modelId="{9EC87AA6-2C60-40AC-B4F1-709FEF44F3B7}" srcId="{03B8C6B5-2A39-444D-A1CF-FD17D016CB7E}" destId="{CF3BB077-95B7-4197-AE2E-416DE7B4026A}" srcOrd="0" destOrd="0" parTransId="{B261162D-7982-48A3-BF8D-5A7F3514F658}" sibTransId="{8B53BDDF-3795-4799-BC09-C7B5B956803C}"/>
    <dgm:cxn modelId="{E7AABB4C-2CDE-4B83-A0F6-691C621BB01E}" type="presOf" srcId="{CF3BB077-95B7-4197-AE2E-416DE7B4026A}" destId="{6B20CC07-783B-46ED-B57C-21B6D949801A}" srcOrd="0" destOrd="0" presId="urn:microsoft.com/office/officeart/2005/8/layout/hProcess3"/>
    <dgm:cxn modelId="{45308B2D-3267-42C4-90E1-2A35FAA34A5F}" type="presParOf" srcId="{3DCE89DE-2074-43D8-9BD5-82303ACE03CD}" destId="{C02122F8-5062-4E5C-A4C0-1F4B8B1FA003}" srcOrd="0" destOrd="0" presId="urn:microsoft.com/office/officeart/2005/8/layout/hProcess3"/>
    <dgm:cxn modelId="{0EA28688-F324-4632-BE7B-4FFB5A9DCAC3}" type="presParOf" srcId="{3DCE89DE-2074-43D8-9BD5-82303ACE03CD}" destId="{7FEF6EB8-B996-4E0A-A2E1-B62ABF2CF5D8}" srcOrd="1" destOrd="0" presId="urn:microsoft.com/office/officeart/2005/8/layout/hProcess3"/>
    <dgm:cxn modelId="{6BEA0E23-FFF5-4B36-B13D-D5C6CCB9CA3F}" type="presParOf" srcId="{7FEF6EB8-B996-4E0A-A2E1-B62ABF2CF5D8}" destId="{8936F9D1-F994-4EC9-B06B-FE5F56EA74F9}" srcOrd="0" destOrd="0" presId="urn:microsoft.com/office/officeart/2005/8/layout/hProcess3"/>
    <dgm:cxn modelId="{5A08BEBA-3756-4490-8858-F472E0614DCB}" type="presParOf" srcId="{7FEF6EB8-B996-4E0A-A2E1-B62ABF2CF5D8}" destId="{60F6B0E9-2226-4BE8-8727-FC7CFA119EB1}" srcOrd="1" destOrd="0" presId="urn:microsoft.com/office/officeart/2005/8/layout/hProcess3"/>
    <dgm:cxn modelId="{71E11382-F287-4634-AD5D-A0B3C9F8D3CA}" type="presParOf" srcId="{60F6B0E9-2226-4BE8-8727-FC7CFA119EB1}" destId="{B34C2620-E1F7-46EF-BAD0-4642F355559C}" srcOrd="0" destOrd="0" presId="urn:microsoft.com/office/officeart/2005/8/layout/hProcess3"/>
    <dgm:cxn modelId="{4E91339D-9C0E-48BB-847E-37BDB1D34574}" type="presParOf" srcId="{60F6B0E9-2226-4BE8-8727-FC7CFA119EB1}" destId="{6B20CC07-783B-46ED-B57C-21B6D949801A}" srcOrd="1" destOrd="0" presId="urn:microsoft.com/office/officeart/2005/8/layout/hProcess3"/>
    <dgm:cxn modelId="{6A42CC39-378B-41D8-A60A-AD957E86757F}" type="presParOf" srcId="{60F6B0E9-2226-4BE8-8727-FC7CFA119EB1}" destId="{0946464B-7A5A-46EF-A878-8A34090A43E2}" srcOrd="2" destOrd="0" presId="urn:microsoft.com/office/officeart/2005/8/layout/hProcess3"/>
    <dgm:cxn modelId="{8BCFB073-5C0E-4938-95E4-1E4082EA2CAD}" type="presParOf" srcId="{60F6B0E9-2226-4BE8-8727-FC7CFA119EB1}" destId="{F9C41F7D-95A7-4599-925E-6C46532D6188}" srcOrd="3" destOrd="0" presId="urn:microsoft.com/office/officeart/2005/8/layout/hProcess3"/>
    <dgm:cxn modelId="{ECA6EC9F-39C1-47D1-8728-02A6069642F5}" type="presParOf" srcId="{7FEF6EB8-B996-4E0A-A2E1-B62ABF2CF5D8}" destId="{0DD5C812-E701-48A4-AFFA-3A90DC826027}" srcOrd="2" destOrd="0" presId="urn:microsoft.com/office/officeart/2005/8/layout/hProcess3"/>
    <dgm:cxn modelId="{E13F20E2-FD8A-4E6A-9DA9-B676793F3FDE}" type="presParOf" srcId="{7FEF6EB8-B996-4E0A-A2E1-B62ABF2CF5D8}" destId="{086273B9-3DDD-428A-9072-D6A653B29EA3}" srcOrd="3" destOrd="0" presId="urn:microsoft.com/office/officeart/2005/8/layout/hProcess3"/>
    <dgm:cxn modelId="{0506A4EA-9A7D-4759-9D8D-6169369E8908}"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Policy Makers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2248FE5F-6A0C-4243-A0AA-F274DCFD51F1}" type="presOf" srcId="{CF3BB077-95B7-4197-AE2E-416DE7B4026A}" destId="{6B20CC07-783B-46ED-B57C-21B6D949801A}" srcOrd="0" destOrd="0" presId="urn:microsoft.com/office/officeart/2005/8/layout/hProcess3"/>
    <dgm:cxn modelId="{5C88A3D9-896E-42A8-B2B3-11F435230EAF}" type="presOf" srcId="{03B8C6B5-2A39-444D-A1CF-FD17D016CB7E}" destId="{3DCE89DE-2074-43D8-9BD5-82303ACE03CD}" srcOrd="0" destOrd="0" presId="urn:microsoft.com/office/officeart/2005/8/layout/hProcess3"/>
    <dgm:cxn modelId="{9EC87AA6-2C60-40AC-B4F1-709FEF44F3B7}" srcId="{03B8C6B5-2A39-444D-A1CF-FD17D016CB7E}" destId="{CF3BB077-95B7-4197-AE2E-416DE7B4026A}" srcOrd="0" destOrd="0" parTransId="{B261162D-7982-48A3-BF8D-5A7F3514F658}" sibTransId="{8B53BDDF-3795-4799-BC09-C7B5B956803C}"/>
    <dgm:cxn modelId="{1F14C476-4CD2-40A7-99AD-D018F26F09A5}" type="presParOf" srcId="{3DCE89DE-2074-43D8-9BD5-82303ACE03CD}" destId="{C02122F8-5062-4E5C-A4C0-1F4B8B1FA003}" srcOrd="0" destOrd="0" presId="urn:microsoft.com/office/officeart/2005/8/layout/hProcess3"/>
    <dgm:cxn modelId="{94931888-2370-4D1C-BEB9-AE1E30B1BD79}" type="presParOf" srcId="{3DCE89DE-2074-43D8-9BD5-82303ACE03CD}" destId="{7FEF6EB8-B996-4E0A-A2E1-B62ABF2CF5D8}" srcOrd="1" destOrd="0" presId="urn:microsoft.com/office/officeart/2005/8/layout/hProcess3"/>
    <dgm:cxn modelId="{07FE116F-DE28-4ACF-A08B-62CF89B1DAB6}" type="presParOf" srcId="{7FEF6EB8-B996-4E0A-A2E1-B62ABF2CF5D8}" destId="{8936F9D1-F994-4EC9-B06B-FE5F56EA74F9}" srcOrd="0" destOrd="0" presId="urn:microsoft.com/office/officeart/2005/8/layout/hProcess3"/>
    <dgm:cxn modelId="{51F6FFA5-0560-45A3-899E-308BC38A81D7}" type="presParOf" srcId="{7FEF6EB8-B996-4E0A-A2E1-B62ABF2CF5D8}" destId="{60F6B0E9-2226-4BE8-8727-FC7CFA119EB1}" srcOrd="1" destOrd="0" presId="urn:microsoft.com/office/officeart/2005/8/layout/hProcess3"/>
    <dgm:cxn modelId="{CA2842EB-1615-4526-ADB2-4FBC0A86AE85}" type="presParOf" srcId="{60F6B0E9-2226-4BE8-8727-FC7CFA119EB1}" destId="{B34C2620-E1F7-46EF-BAD0-4642F355559C}" srcOrd="0" destOrd="0" presId="urn:microsoft.com/office/officeart/2005/8/layout/hProcess3"/>
    <dgm:cxn modelId="{D959310E-F5CD-435E-A833-1CF61760F7C6}" type="presParOf" srcId="{60F6B0E9-2226-4BE8-8727-FC7CFA119EB1}" destId="{6B20CC07-783B-46ED-B57C-21B6D949801A}" srcOrd="1" destOrd="0" presId="urn:microsoft.com/office/officeart/2005/8/layout/hProcess3"/>
    <dgm:cxn modelId="{FDF05824-FD3D-43F5-B38E-9F5AF1B68729}" type="presParOf" srcId="{60F6B0E9-2226-4BE8-8727-FC7CFA119EB1}" destId="{0946464B-7A5A-46EF-A878-8A34090A43E2}" srcOrd="2" destOrd="0" presId="urn:microsoft.com/office/officeart/2005/8/layout/hProcess3"/>
    <dgm:cxn modelId="{01B410CB-D606-4778-9132-F81C8706E2CE}" type="presParOf" srcId="{60F6B0E9-2226-4BE8-8727-FC7CFA119EB1}" destId="{F9C41F7D-95A7-4599-925E-6C46532D6188}" srcOrd="3" destOrd="0" presId="urn:microsoft.com/office/officeart/2005/8/layout/hProcess3"/>
    <dgm:cxn modelId="{0C4BC48A-64E1-4B87-B988-0C2A19F66725}" type="presParOf" srcId="{7FEF6EB8-B996-4E0A-A2E1-B62ABF2CF5D8}" destId="{0DD5C812-E701-48A4-AFFA-3A90DC826027}" srcOrd="2" destOrd="0" presId="urn:microsoft.com/office/officeart/2005/8/layout/hProcess3"/>
    <dgm:cxn modelId="{3EF7A9A9-F768-4A97-A002-7C147034214D}" type="presParOf" srcId="{7FEF6EB8-B996-4E0A-A2E1-B62ABF2CF5D8}" destId="{086273B9-3DDD-428A-9072-D6A653B29EA3}" srcOrd="3" destOrd="0" presId="urn:microsoft.com/office/officeart/2005/8/layout/hProcess3"/>
    <dgm:cxn modelId="{13363365-6D5A-4FA1-AD0D-05A1A1E14B1C}"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Waste Management Stakeholders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11D0A265-E920-42A8-BE1B-F3AE50A02124}" type="presOf" srcId="{CF3BB077-95B7-4197-AE2E-416DE7B4026A}" destId="{6B20CC07-783B-46ED-B57C-21B6D949801A}" srcOrd="0" destOrd="0" presId="urn:microsoft.com/office/officeart/2005/8/layout/hProcess3"/>
    <dgm:cxn modelId="{AC9B1449-76B4-4619-BC62-84382C77406C}" type="presOf" srcId="{03B8C6B5-2A39-444D-A1CF-FD17D016CB7E}" destId="{3DCE89DE-2074-43D8-9BD5-82303ACE03CD}" srcOrd="0" destOrd="0" presId="urn:microsoft.com/office/officeart/2005/8/layout/hProcess3"/>
    <dgm:cxn modelId="{9EC87AA6-2C60-40AC-B4F1-709FEF44F3B7}" srcId="{03B8C6B5-2A39-444D-A1CF-FD17D016CB7E}" destId="{CF3BB077-95B7-4197-AE2E-416DE7B4026A}" srcOrd="0" destOrd="0" parTransId="{B261162D-7982-48A3-BF8D-5A7F3514F658}" sibTransId="{8B53BDDF-3795-4799-BC09-C7B5B956803C}"/>
    <dgm:cxn modelId="{DD1721A9-BB68-483F-8FEA-9625AB5535A2}" type="presParOf" srcId="{3DCE89DE-2074-43D8-9BD5-82303ACE03CD}" destId="{C02122F8-5062-4E5C-A4C0-1F4B8B1FA003}" srcOrd="0" destOrd="0" presId="urn:microsoft.com/office/officeart/2005/8/layout/hProcess3"/>
    <dgm:cxn modelId="{F6A97A31-73F1-461D-B5F2-A6E30DCE4602}" type="presParOf" srcId="{3DCE89DE-2074-43D8-9BD5-82303ACE03CD}" destId="{7FEF6EB8-B996-4E0A-A2E1-B62ABF2CF5D8}" srcOrd="1" destOrd="0" presId="urn:microsoft.com/office/officeart/2005/8/layout/hProcess3"/>
    <dgm:cxn modelId="{58BE8959-DBA8-47BA-9435-2A20C490DF7A}" type="presParOf" srcId="{7FEF6EB8-B996-4E0A-A2E1-B62ABF2CF5D8}" destId="{8936F9D1-F994-4EC9-B06B-FE5F56EA74F9}" srcOrd="0" destOrd="0" presId="urn:microsoft.com/office/officeart/2005/8/layout/hProcess3"/>
    <dgm:cxn modelId="{BDAD4A59-435E-4951-A90F-E2591E68905B}" type="presParOf" srcId="{7FEF6EB8-B996-4E0A-A2E1-B62ABF2CF5D8}" destId="{60F6B0E9-2226-4BE8-8727-FC7CFA119EB1}" srcOrd="1" destOrd="0" presId="urn:microsoft.com/office/officeart/2005/8/layout/hProcess3"/>
    <dgm:cxn modelId="{2668EC0D-949B-47CD-AFB9-9DD2CD941F64}" type="presParOf" srcId="{60F6B0E9-2226-4BE8-8727-FC7CFA119EB1}" destId="{B34C2620-E1F7-46EF-BAD0-4642F355559C}" srcOrd="0" destOrd="0" presId="urn:microsoft.com/office/officeart/2005/8/layout/hProcess3"/>
    <dgm:cxn modelId="{696C9933-3046-49FF-8A70-CDEF4F108A01}" type="presParOf" srcId="{60F6B0E9-2226-4BE8-8727-FC7CFA119EB1}" destId="{6B20CC07-783B-46ED-B57C-21B6D949801A}" srcOrd="1" destOrd="0" presId="urn:microsoft.com/office/officeart/2005/8/layout/hProcess3"/>
    <dgm:cxn modelId="{9ACB5399-26AB-401D-B87F-FA5CAE86F1FA}" type="presParOf" srcId="{60F6B0E9-2226-4BE8-8727-FC7CFA119EB1}" destId="{0946464B-7A5A-46EF-A878-8A34090A43E2}" srcOrd="2" destOrd="0" presId="urn:microsoft.com/office/officeart/2005/8/layout/hProcess3"/>
    <dgm:cxn modelId="{BAC95410-9BC1-4805-97DB-0F43DB37619B}" type="presParOf" srcId="{60F6B0E9-2226-4BE8-8727-FC7CFA119EB1}" destId="{F9C41F7D-95A7-4599-925E-6C46532D6188}" srcOrd="3" destOrd="0" presId="urn:microsoft.com/office/officeart/2005/8/layout/hProcess3"/>
    <dgm:cxn modelId="{3256BB8F-C403-44AC-9007-8BDF47E7AFD8}" type="presParOf" srcId="{7FEF6EB8-B996-4E0A-A2E1-B62ABF2CF5D8}" destId="{0DD5C812-E701-48A4-AFFA-3A90DC826027}" srcOrd="2" destOrd="0" presId="urn:microsoft.com/office/officeart/2005/8/layout/hProcess3"/>
    <dgm:cxn modelId="{64DD787F-BEDD-4F25-822C-AD53331D4E30}" type="presParOf" srcId="{7FEF6EB8-B996-4E0A-A2E1-B62ABF2CF5D8}" destId="{086273B9-3DDD-428A-9072-D6A653B29EA3}" srcOrd="3" destOrd="0" presId="urn:microsoft.com/office/officeart/2005/8/layout/hProcess3"/>
    <dgm:cxn modelId="{96334309-3A4B-4D81-AAB6-E4B04BAB6822}"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Recycling Units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BFC8DD9F-A524-46EE-98F2-00758400FBBC}" type="presOf" srcId="{CF3BB077-95B7-4197-AE2E-416DE7B4026A}" destId="{6B20CC07-783B-46ED-B57C-21B6D949801A}" srcOrd="0" destOrd="0" presId="urn:microsoft.com/office/officeart/2005/8/layout/hProcess3"/>
    <dgm:cxn modelId="{127A2653-CDC2-47C2-8DA2-1F70FB6EDC1D}" type="presOf" srcId="{03B8C6B5-2A39-444D-A1CF-FD17D016CB7E}" destId="{3DCE89DE-2074-43D8-9BD5-82303ACE03CD}" srcOrd="0" destOrd="0" presId="urn:microsoft.com/office/officeart/2005/8/layout/hProcess3"/>
    <dgm:cxn modelId="{F63F901D-7378-4430-BC1E-C94D149E73C4}" type="presParOf" srcId="{3DCE89DE-2074-43D8-9BD5-82303ACE03CD}" destId="{C02122F8-5062-4E5C-A4C0-1F4B8B1FA003}" srcOrd="0" destOrd="0" presId="urn:microsoft.com/office/officeart/2005/8/layout/hProcess3"/>
    <dgm:cxn modelId="{2D7E7081-7B96-4780-96BD-0BEE7C9249CC}" type="presParOf" srcId="{3DCE89DE-2074-43D8-9BD5-82303ACE03CD}" destId="{7FEF6EB8-B996-4E0A-A2E1-B62ABF2CF5D8}" srcOrd="1" destOrd="0" presId="urn:microsoft.com/office/officeart/2005/8/layout/hProcess3"/>
    <dgm:cxn modelId="{F26FCFE5-52BE-4B69-8D3D-CA9CF474F0DB}" type="presParOf" srcId="{7FEF6EB8-B996-4E0A-A2E1-B62ABF2CF5D8}" destId="{8936F9D1-F994-4EC9-B06B-FE5F56EA74F9}" srcOrd="0" destOrd="0" presId="urn:microsoft.com/office/officeart/2005/8/layout/hProcess3"/>
    <dgm:cxn modelId="{F7B87AE1-90AD-4F09-83C2-54B47877CAD2}" type="presParOf" srcId="{7FEF6EB8-B996-4E0A-A2E1-B62ABF2CF5D8}" destId="{60F6B0E9-2226-4BE8-8727-FC7CFA119EB1}" srcOrd="1" destOrd="0" presId="urn:microsoft.com/office/officeart/2005/8/layout/hProcess3"/>
    <dgm:cxn modelId="{6E667AD7-49AB-4B4D-BE4B-3110228FEDC8}" type="presParOf" srcId="{60F6B0E9-2226-4BE8-8727-FC7CFA119EB1}" destId="{B34C2620-E1F7-46EF-BAD0-4642F355559C}" srcOrd="0" destOrd="0" presId="urn:microsoft.com/office/officeart/2005/8/layout/hProcess3"/>
    <dgm:cxn modelId="{1F83E44E-03BF-4578-9CC5-EDB615C68DD9}" type="presParOf" srcId="{60F6B0E9-2226-4BE8-8727-FC7CFA119EB1}" destId="{6B20CC07-783B-46ED-B57C-21B6D949801A}" srcOrd="1" destOrd="0" presId="urn:microsoft.com/office/officeart/2005/8/layout/hProcess3"/>
    <dgm:cxn modelId="{54513CB6-5BA2-4417-AFEB-3BA9DC8ABE9C}" type="presParOf" srcId="{60F6B0E9-2226-4BE8-8727-FC7CFA119EB1}" destId="{0946464B-7A5A-46EF-A878-8A34090A43E2}" srcOrd="2" destOrd="0" presId="urn:microsoft.com/office/officeart/2005/8/layout/hProcess3"/>
    <dgm:cxn modelId="{77165A28-5358-418E-83DC-CD0E82D199EF}" type="presParOf" srcId="{60F6B0E9-2226-4BE8-8727-FC7CFA119EB1}" destId="{F9C41F7D-95A7-4599-925E-6C46532D6188}" srcOrd="3" destOrd="0" presId="urn:microsoft.com/office/officeart/2005/8/layout/hProcess3"/>
    <dgm:cxn modelId="{0381DAEB-F529-4E4C-A4A9-92A2E1A1395F}" type="presParOf" srcId="{7FEF6EB8-B996-4E0A-A2E1-B62ABF2CF5D8}" destId="{0DD5C812-E701-48A4-AFFA-3A90DC826027}" srcOrd="2" destOrd="0" presId="urn:microsoft.com/office/officeart/2005/8/layout/hProcess3"/>
    <dgm:cxn modelId="{424E6D7C-9D3D-4449-BF5B-E7369FA1AB8B}" type="presParOf" srcId="{7FEF6EB8-B996-4E0A-A2E1-B62ABF2CF5D8}" destId="{086273B9-3DDD-428A-9072-D6A653B29EA3}" srcOrd="3" destOrd="0" presId="urn:microsoft.com/office/officeart/2005/8/layout/hProcess3"/>
    <dgm:cxn modelId="{D4AB85DE-910A-4C42-A169-D1D02606E961}"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Recycling Units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CE70AC4A-1B61-4433-BAB6-3F53792BE21D}" type="presOf" srcId="{CF3BB077-95B7-4197-AE2E-416DE7B4026A}" destId="{6B20CC07-783B-46ED-B57C-21B6D949801A}" srcOrd="0" destOrd="0" presId="urn:microsoft.com/office/officeart/2005/8/layout/hProcess3"/>
    <dgm:cxn modelId="{2F3AEF0B-8CA4-49C8-A406-EF7C667144CA}" type="presOf" srcId="{03B8C6B5-2A39-444D-A1CF-FD17D016CB7E}" destId="{3DCE89DE-2074-43D8-9BD5-82303ACE03CD}" srcOrd="0" destOrd="0" presId="urn:microsoft.com/office/officeart/2005/8/layout/hProcess3"/>
    <dgm:cxn modelId="{2B1FDFC2-F83A-46AF-8F20-86DDBDD70C8A}" type="presParOf" srcId="{3DCE89DE-2074-43D8-9BD5-82303ACE03CD}" destId="{C02122F8-5062-4E5C-A4C0-1F4B8B1FA003}" srcOrd="0" destOrd="0" presId="urn:microsoft.com/office/officeart/2005/8/layout/hProcess3"/>
    <dgm:cxn modelId="{351DA941-B0A7-4B96-9D5A-FDD398B8EE64}" type="presParOf" srcId="{3DCE89DE-2074-43D8-9BD5-82303ACE03CD}" destId="{7FEF6EB8-B996-4E0A-A2E1-B62ABF2CF5D8}" srcOrd="1" destOrd="0" presId="urn:microsoft.com/office/officeart/2005/8/layout/hProcess3"/>
    <dgm:cxn modelId="{B9D18764-244B-41CE-BE75-DD36BC0EC1AC}" type="presParOf" srcId="{7FEF6EB8-B996-4E0A-A2E1-B62ABF2CF5D8}" destId="{8936F9D1-F994-4EC9-B06B-FE5F56EA74F9}" srcOrd="0" destOrd="0" presId="urn:microsoft.com/office/officeart/2005/8/layout/hProcess3"/>
    <dgm:cxn modelId="{2A4AACAA-04B2-4771-B67C-BEBA6E60C15B}" type="presParOf" srcId="{7FEF6EB8-B996-4E0A-A2E1-B62ABF2CF5D8}" destId="{60F6B0E9-2226-4BE8-8727-FC7CFA119EB1}" srcOrd="1" destOrd="0" presId="urn:microsoft.com/office/officeart/2005/8/layout/hProcess3"/>
    <dgm:cxn modelId="{BBC35138-81FE-4115-9A25-A860EF4C9606}" type="presParOf" srcId="{60F6B0E9-2226-4BE8-8727-FC7CFA119EB1}" destId="{B34C2620-E1F7-46EF-BAD0-4642F355559C}" srcOrd="0" destOrd="0" presId="urn:microsoft.com/office/officeart/2005/8/layout/hProcess3"/>
    <dgm:cxn modelId="{AC1F775A-ECEB-4022-97E1-BB32BB44592A}" type="presParOf" srcId="{60F6B0E9-2226-4BE8-8727-FC7CFA119EB1}" destId="{6B20CC07-783B-46ED-B57C-21B6D949801A}" srcOrd="1" destOrd="0" presId="urn:microsoft.com/office/officeart/2005/8/layout/hProcess3"/>
    <dgm:cxn modelId="{BFE2A0C6-945D-48AF-885D-43B5181175ED}" type="presParOf" srcId="{60F6B0E9-2226-4BE8-8727-FC7CFA119EB1}" destId="{0946464B-7A5A-46EF-A878-8A34090A43E2}" srcOrd="2" destOrd="0" presId="urn:microsoft.com/office/officeart/2005/8/layout/hProcess3"/>
    <dgm:cxn modelId="{DB6717DA-0681-42BF-BDEC-E97110B2B6FD}" type="presParOf" srcId="{60F6B0E9-2226-4BE8-8727-FC7CFA119EB1}" destId="{F9C41F7D-95A7-4599-925E-6C46532D6188}" srcOrd="3" destOrd="0" presId="urn:microsoft.com/office/officeart/2005/8/layout/hProcess3"/>
    <dgm:cxn modelId="{749DAE82-39E2-48D1-AABA-4391B50FC104}" type="presParOf" srcId="{7FEF6EB8-B996-4E0A-A2E1-B62ABF2CF5D8}" destId="{0DD5C812-E701-48A4-AFFA-3A90DC826027}" srcOrd="2" destOrd="0" presId="urn:microsoft.com/office/officeart/2005/8/layout/hProcess3"/>
    <dgm:cxn modelId="{2AA0D739-8621-4987-9C52-CC13049F39F9}" type="presParOf" srcId="{7FEF6EB8-B996-4E0A-A2E1-B62ABF2CF5D8}" destId="{086273B9-3DDD-428A-9072-D6A653B29EA3}" srcOrd="3" destOrd="0" presId="urn:microsoft.com/office/officeart/2005/8/layout/hProcess3"/>
    <dgm:cxn modelId="{45592A42-C3FE-40DF-8367-B66FDB383116}"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AD7AE616-3FCD-4525-A343-C4A2A2702B5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72265A92-6C5A-465C-BE46-D16E90C49F94}">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pt-PT" sz="2700" b="1" dirty="0" smtClean="0">
              <a:latin typeface="Georgia" panose="02040502050405020303" pitchFamily="18" charset="0"/>
            </a:rPr>
            <a:t>Step 1</a:t>
          </a:r>
          <a:endParaRPr lang="en-GB" sz="2700" b="1"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0DEF2B2D-E6A8-45CC-9184-3BE310296A90}" type="parTrans" cxnId="{6CCEC309-3E28-49A6-93C3-FC3295BCFD20}">
      <dgm:prSet/>
      <dgm:spPr/>
      <dgm:t>
        <a:bodyPr/>
        <a:lstStyle/>
        <a:p>
          <a:endParaRPr lang="en-GB">
            <a:latin typeface="Georgia" panose="02040502050405020303" pitchFamily="18" charset="0"/>
          </a:endParaRPr>
        </a:p>
      </dgm:t>
    </dgm:pt>
    <dgm:pt modelId="{43AF976D-85FA-4FA6-9696-57D1AA00C1F5}" type="sibTrans" cxnId="{6CCEC309-3E28-49A6-93C3-FC3295BCFD20}">
      <dgm:prSet/>
      <dgm:spPr/>
      <dgm:t>
        <a:bodyPr/>
        <a:lstStyle/>
        <a:p>
          <a:endParaRPr lang="en-GB">
            <a:latin typeface="Georgia" panose="02040502050405020303" pitchFamily="18" charset="0"/>
          </a:endParaRPr>
        </a:p>
      </dgm:t>
    </dgm:pt>
    <dgm:pt modelId="{08ACD40D-4C63-4BDA-968E-14D4C58D0225}">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pt-PT" sz="2700" b="1" dirty="0" smtClean="0">
              <a:latin typeface="Georgia" panose="02040502050405020303" pitchFamily="18" charset="0"/>
            </a:rPr>
            <a:t>Step 2</a:t>
          </a:r>
          <a:endParaRPr lang="en-GB" sz="2700" b="1"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FC6F095C-FD72-42FB-ABB8-D2CDBBA37033}" type="parTrans" cxnId="{C310B306-ADA1-4967-A034-7E97AA125FD6}">
      <dgm:prSet/>
      <dgm:spPr/>
      <dgm:t>
        <a:bodyPr/>
        <a:lstStyle/>
        <a:p>
          <a:endParaRPr lang="en-GB">
            <a:latin typeface="Georgia" panose="02040502050405020303" pitchFamily="18" charset="0"/>
          </a:endParaRPr>
        </a:p>
      </dgm:t>
    </dgm:pt>
    <dgm:pt modelId="{BBC356BF-6FB6-4170-BCBE-FB15F91685E2}" type="sibTrans" cxnId="{C310B306-ADA1-4967-A034-7E97AA125FD6}">
      <dgm:prSet/>
      <dgm:spPr/>
      <dgm:t>
        <a:bodyPr/>
        <a:lstStyle/>
        <a:p>
          <a:endParaRPr lang="en-GB">
            <a:latin typeface="Georgia" panose="02040502050405020303" pitchFamily="18" charset="0"/>
          </a:endParaRPr>
        </a:p>
      </dgm:t>
    </dgm:pt>
    <dgm:pt modelId="{F77E1BD3-D5F8-4977-AEA8-4337B60AA8A7}">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pt-PT" sz="2700" b="1" dirty="0" smtClean="0">
              <a:latin typeface="Georgia" panose="02040502050405020303" pitchFamily="18" charset="0"/>
            </a:rPr>
            <a:t>Step 4</a:t>
          </a:r>
          <a:endParaRPr lang="en-GB" sz="2700" b="1"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C3F58CE1-DFDA-4D7E-B486-C2277156DB6D}" type="parTrans" cxnId="{81F30B6E-99EE-47D1-B10C-A23676B6866F}">
      <dgm:prSet/>
      <dgm:spPr/>
      <dgm:t>
        <a:bodyPr/>
        <a:lstStyle/>
        <a:p>
          <a:endParaRPr lang="en-GB">
            <a:latin typeface="Georgia" panose="02040502050405020303" pitchFamily="18" charset="0"/>
          </a:endParaRPr>
        </a:p>
      </dgm:t>
    </dgm:pt>
    <dgm:pt modelId="{AC1AF910-D56A-4500-9EEB-535696B7A5AB}" type="sibTrans" cxnId="{81F30B6E-99EE-47D1-B10C-A23676B6866F}">
      <dgm:prSet/>
      <dgm:spPr/>
      <dgm:t>
        <a:bodyPr/>
        <a:lstStyle/>
        <a:p>
          <a:endParaRPr lang="en-GB">
            <a:latin typeface="Georgia" panose="02040502050405020303" pitchFamily="18" charset="0"/>
          </a:endParaRPr>
        </a:p>
      </dgm:t>
    </dgm:pt>
    <dgm:pt modelId="{A184D950-AC43-47F2-83BE-213EF095B563}">
      <dgm:prSet phldrT="[Texto]" custT="1"/>
      <dgm:spPr/>
      <dgm:t>
        <a:bodyPr/>
        <a:lstStyle/>
        <a:p>
          <a:pPr algn="just"/>
          <a:r>
            <a:rPr lang="en-GB" sz="1800" b="1" dirty="0" smtClean="0">
              <a:latin typeface="Georgia" panose="02040502050405020303" pitchFamily="18" charset="0"/>
            </a:rPr>
            <a:t>Identification if the wood waste recycling units in the region are effective or if some more recycling units are needed</a:t>
          </a:r>
          <a:endParaRPr lang="en-GB" sz="1800" dirty="0">
            <a:latin typeface="Georgia" panose="02040502050405020303" pitchFamily="18" charset="0"/>
          </a:endParaRPr>
        </a:p>
      </dgm:t>
    </dgm:pt>
    <dgm:pt modelId="{500AC9D1-E245-4AEE-AA69-A6AD9C2B37DC}" type="parTrans" cxnId="{4AABC087-53A8-417F-A71F-8E3FEA61E188}">
      <dgm:prSet/>
      <dgm:spPr/>
      <dgm:t>
        <a:bodyPr/>
        <a:lstStyle/>
        <a:p>
          <a:endParaRPr lang="en-GB">
            <a:latin typeface="Georgia" panose="02040502050405020303" pitchFamily="18" charset="0"/>
          </a:endParaRPr>
        </a:p>
      </dgm:t>
    </dgm:pt>
    <dgm:pt modelId="{848DD295-2634-4974-AA7F-DA0D5B8B871D}" type="sibTrans" cxnId="{4AABC087-53A8-417F-A71F-8E3FEA61E188}">
      <dgm:prSet/>
      <dgm:spPr/>
      <dgm:t>
        <a:bodyPr/>
        <a:lstStyle/>
        <a:p>
          <a:endParaRPr lang="en-GB">
            <a:latin typeface="Georgia" panose="02040502050405020303" pitchFamily="18" charset="0"/>
          </a:endParaRPr>
        </a:p>
      </dgm:t>
    </dgm:pt>
    <dgm:pt modelId="{3392DFDF-D9C8-46AB-87F5-3A2049AE7B07}">
      <dgm:prSet phldrT="[Texto]" custT="1"/>
      <dgm:spPr/>
      <dgm:t>
        <a:bodyPr/>
        <a:lstStyle/>
        <a:p>
          <a:pPr algn="just"/>
          <a:r>
            <a:rPr lang="en-GB" sz="1800" b="1" dirty="0" smtClean="0">
              <a:latin typeface="Georgia" panose="02040502050405020303" pitchFamily="18" charset="0"/>
            </a:rPr>
            <a:t>Identification of wood waste recycling units in the region</a:t>
          </a:r>
          <a:endParaRPr lang="en-GB" sz="1800" dirty="0">
            <a:latin typeface="Georgia" panose="02040502050405020303" pitchFamily="18" charset="0"/>
          </a:endParaRPr>
        </a:p>
      </dgm:t>
    </dgm:pt>
    <dgm:pt modelId="{9C880EAD-8CA5-4EB9-A6BA-5B666D4EBEEE}" type="parTrans" cxnId="{A001AC23-01DF-4C89-AF40-FFDD58A3E9C9}">
      <dgm:prSet/>
      <dgm:spPr/>
      <dgm:t>
        <a:bodyPr/>
        <a:lstStyle/>
        <a:p>
          <a:endParaRPr lang="en-GB">
            <a:latin typeface="Georgia" panose="02040502050405020303" pitchFamily="18" charset="0"/>
          </a:endParaRPr>
        </a:p>
      </dgm:t>
    </dgm:pt>
    <dgm:pt modelId="{11BCAAFD-0AC0-44D5-8F9D-32C389136229}" type="sibTrans" cxnId="{A001AC23-01DF-4C89-AF40-FFDD58A3E9C9}">
      <dgm:prSet/>
      <dgm:spPr/>
      <dgm:t>
        <a:bodyPr/>
        <a:lstStyle/>
        <a:p>
          <a:endParaRPr lang="en-GB">
            <a:latin typeface="Georgia" panose="02040502050405020303" pitchFamily="18" charset="0"/>
          </a:endParaRPr>
        </a:p>
      </dgm:t>
    </dgm:pt>
    <dgm:pt modelId="{27779B46-3942-4AE6-A829-D72D962CE3AC}">
      <dgm:prSet phldrT="[Texto]" custT="1"/>
      <dgm:spPr/>
      <dgm:t>
        <a:bodyPr/>
        <a:lstStyle/>
        <a:p>
          <a:pPr algn="just"/>
          <a:r>
            <a:rPr lang="en-GB" sz="1800" b="1" dirty="0" smtClean="0">
              <a:latin typeface="Georgia" panose="02040502050405020303" pitchFamily="18" charset="0"/>
            </a:rPr>
            <a:t>The wood waste recycling units in the region are effective - no further action is needed</a:t>
          </a:r>
          <a:endParaRPr lang="en-GB" sz="1800" dirty="0">
            <a:latin typeface="Georgia" panose="02040502050405020303" pitchFamily="18" charset="0"/>
          </a:endParaRPr>
        </a:p>
      </dgm:t>
    </dgm:pt>
    <dgm:pt modelId="{46B5B922-2AB1-4690-A01B-576A40D7BF81}" type="parTrans" cxnId="{00984374-B8B5-4758-8A52-C7E5520417B7}">
      <dgm:prSet/>
      <dgm:spPr/>
      <dgm:t>
        <a:bodyPr/>
        <a:lstStyle/>
        <a:p>
          <a:endParaRPr lang="en-GB">
            <a:latin typeface="Georgia" panose="02040502050405020303" pitchFamily="18" charset="0"/>
          </a:endParaRPr>
        </a:p>
      </dgm:t>
    </dgm:pt>
    <dgm:pt modelId="{144C8132-D27C-4618-8E04-F79E280BFECA}" type="sibTrans" cxnId="{00984374-B8B5-4758-8A52-C7E5520417B7}">
      <dgm:prSet/>
      <dgm:spPr/>
      <dgm:t>
        <a:bodyPr/>
        <a:lstStyle/>
        <a:p>
          <a:endParaRPr lang="en-GB">
            <a:latin typeface="Georgia" panose="02040502050405020303" pitchFamily="18" charset="0"/>
          </a:endParaRPr>
        </a:p>
      </dgm:t>
    </dgm:pt>
    <dgm:pt modelId="{3DD8953D-9ACB-4611-8A14-8C28A26F1739}">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pt-PT" sz="2700" b="1" dirty="0" smtClean="0">
              <a:latin typeface="Georgia" panose="02040502050405020303" pitchFamily="18" charset="0"/>
            </a:rPr>
            <a:t>Step 3</a:t>
          </a:r>
          <a:endParaRPr lang="en-GB" sz="2700" b="1" dirty="0">
            <a:latin typeface="Georgia" panose="02040502050405020303" pitchFamily="18" charset="0"/>
          </a:endParaRPr>
        </a:p>
      </dgm:t>
    </dgm:pt>
    <dgm:pt modelId="{E82726E0-D7D4-4280-9C3B-F2CF1234E3EC}" type="parTrans" cxnId="{63F290A9-9AC0-499D-A5F5-259FD19224A2}">
      <dgm:prSet/>
      <dgm:spPr/>
      <dgm:t>
        <a:bodyPr/>
        <a:lstStyle/>
        <a:p>
          <a:endParaRPr lang="en-GB">
            <a:latin typeface="Georgia" panose="02040502050405020303" pitchFamily="18" charset="0"/>
          </a:endParaRPr>
        </a:p>
      </dgm:t>
    </dgm:pt>
    <dgm:pt modelId="{EC61CB1A-F51D-4DBA-96BC-A578F391959C}" type="sibTrans" cxnId="{63F290A9-9AC0-499D-A5F5-259FD19224A2}">
      <dgm:prSet/>
      <dgm:spPr/>
      <dgm:t>
        <a:bodyPr/>
        <a:lstStyle/>
        <a:p>
          <a:endParaRPr lang="en-GB">
            <a:latin typeface="Georgia" panose="02040502050405020303" pitchFamily="18" charset="0"/>
          </a:endParaRPr>
        </a:p>
      </dgm:t>
    </dgm:pt>
    <dgm:pt modelId="{6F68E67B-6980-4FD0-9B0E-37A312C5EDD2}">
      <dgm:prSet phldrT="[Texto]" custT="1"/>
      <dgm:spPr/>
      <dgm:t>
        <a:bodyPr/>
        <a:lstStyle/>
        <a:p>
          <a:pPr algn="just"/>
          <a:r>
            <a:rPr lang="en-GB" sz="1800" b="1" dirty="0" smtClean="0">
              <a:latin typeface="Georgia" panose="02040502050405020303" pitchFamily="18" charset="0"/>
            </a:rPr>
            <a:t>The wood waste recycling units in the region needs to be improved</a:t>
          </a:r>
          <a:endParaRPr lang="en-GB" sz="1800" dirty="0">
            <a:latin typeface="Georgia" panose="02040502050405020303" pitchFamily="18" charset="0"/>
          </a:endParaRPr>
        </a:p>
      </dgm:t>
    </dgm:pt>
    <dgm:pt modelId="{C32E9795-A561-489F-A2D5-CF2280B88C9D}" type="parTrans" cxnId="{BB99615A-48A8-4E8E-BED5-D4C017FF28A7}">
      <dgm:prSet/>
      <dgm:spPr/>
      <dgm:t>
        <a:bodyPr/>
        <a:lstStyle/>
        <a:p>
          <a:endParaRPr lang="en-GB">
            <a:latin typeface="Georgia" panose="02040502050405020303" pitchFamily="18" charset="0"/>
          </a:endParaRPr>
        </a:p>
      </dgm:t>
    </dgm:pt>
    <dgm:pt modelId="{A26002A5-AEFB-44BF-B564-A8CCD4B711BB}" type="sibTrans" cxnId="{BB99615A-48A8-4E8E-BED5-D4C017FF28A7}">
      <dgm:prSet/>
      <dgm:spPr/>
      <dgm:t>
        <a:bodyPr/>
        <a:lstStyle/>
        <a:p>
          <a:endParaRPr lang="en-GB">
            <a:latin typeface="Georgia" panose="02040502050405020303" pitchFamily="18" charset="0"/>
          </a:endParaRPr>
        </a:p>
      </dgm:t>
    </dgm:pt>
    <dgm:pt modelId="{41BE153A-E23A-4999-BC09-1C2A5398145E}" type="pres">
      <dgm:prSet presAssocID="{AD7AE616-3FCD-4525-A343-C4A2A2702B5A}" presName="linear" presStyleCnt="0">
        <dgm:presLayoutVars>
          <dgm:animLvl val="lvl"/>
          <dgm:resizeHandles val="exact"/>
        </dgm:presLayoutVars>
      </dgm:prSet>
      <dgm:spPr/>
      <dgm:t>
        <a:bodyPr/>
        <a:lstStyle/>
        <a:p>
          <a:endParaRPr lang="en-GB"/>
        </a:p>
      </dgm:t>
    </dgm:pt>
    <dgm:pt modelId="{D139FB5D-D544-4DD9-9D30-6F3F506C47C9}" type="pres">
      <dgm:prSet presAssocID="{72265A92-6C5A-465C-BE46-D16E90C49F94}" presName="parentText" presStyleLbl="node1" presStyleIdx="0" presStyleCnt="4" custScaleX="52043" custScaleY="59088" custLinFactNeighborX="-23143">
        <dgm:presLayoutVars>
          <dgm:chMax val="0"/>
          <dgm:bulletEnabled val="1"/>
        </dgm:presLayoutVars>
      </dgm:prSet>
      <dgm:spPr/>
      <dgm:t>
        <a:bodyPr/>
        <a:lstStyle/>
        <a:p>
          <a:endParaRPr lang="en-GB"/>
        </a:p>
      </dgm:t>
    </dgm:pt>
    <dgm:pt modelId="{95625A62-579A-471E-A7A5-189C01BCB938}" type="pres">
      <dgm:prSet presAssocID="{72265A92-6C5A-465C-BE46-D16E90C49F94}" presName="childText" presStyleLbl="revTx" presStyleIdx="0" presStyleCnt="4" custLinFactNeighborY="2396">
        <dgm:presLayoutVars>
          <dgm:bulletEnabled val="1"/>
        </dgm:presLayoutVars>
      </dgm:prSet>
      <dgm:spPr/>
      <dgm:t>
        <a:bodyPr/>
        <a:lstStyle/>
        <a:p>
          <a:endParaRPr lang="en-GB"/>
        </a:p>
      </dgm:t>
    </dgm:pt>
    <dgm:pt modelId="{8623796A-5E40-4397-ACD0-8F8107834BDF}" type="pres">
      <dgm:prSet presAssocID="{08ACD40D-4C63-4BDA-968E-14D4C58D0225}" presName="parentText" presStyleLbl="node1" presStyleIdx="1" presStyleCnt="4" custScaleX="52043" custScaleY="59088" custLinFactNeighborX="-23143" custLinFactNeighborY="-13989">
        <dgm:presLayoutVars>
          <dgm:chMax val="0"/>
          <dgm:bulletEnabled val="1"/>
        </dgm:presLayoutVars>
      </dgm:prSet>
      <dgm:spPr/>
      <dgm:t>
        <a:bodyPr/>
        <a:lstStyle/>
        <a:p>
          <a:endParaRPr lang="en-GB"/>
        </a:p>
      </dgm:t>
    </dgm:pt>
    <dgm:pt modelId="{5118D040-2FDF-4C1E-A028-F2CEDDB2F9A6}" type="pres">
      <dgm:prSet presAssocID="{08ACD40D-4C63-4BDA-968E-14D4C58D0225}" presName="childText" presStyleLbl="revTx" presStyleIdx="1" presStyleCnt="4" custLinFactNeighborY="-7258">
        <dgm:presLayoutVars>
          <dgm:bulletEnabled val="1"/>
        </dgm:presLayoutVars>
      </dgm:prSet>
      <dgm:spPr/>
      <dgm:t>
        <a:bodyPr/>
        <a:lstStyle/>
        <a:p>
          <a:endParaRPr lang="en-GB"/>
        </a:p>
      </dgm:t>
    </dgm:pt>
    <dgm:pt modelId="{F28276CB-F715-4D83-80EC-682AB1EEF5FE}" type="pres">
      <dgm:prSet presAssocID="{3DD8953D-9ACB-4611-8A14-8C28A26F1739}" presName="parentText" presStyleLbl="node1" presStyleIdx="2" presStyleCnt="4" custScaleX="52043" custScaleY="59088" custLinFactNeighborX="-23143" custLinFactNeighborY="1445">
        <dgm:presLayoutVars>
          <dgm:chMax val="0"/>
          <dgm:bulletEnabled val="1"/>
        </dgm:presLayoutVars>
      </dgm:prSet>
      <dgm:spPr/>
      <dgm:t>
        <a:bodyPr/>
        <a:lstStyle/>
        <a:p>
          <a:endParaRPr lang="en-GB"/>
        </a:p>
      </dgm:t>
    </dgm:pt>
    <dgm:pt modelId="{9439E7A9-E351-4D3D-A057-8636FB96F137}" type="pres">
      <dgm:prSet presAssocID="{3DD8953D-9ACB-4611-8A14-8C28A26F1739}" presName="childText" presStyleLbl="revTx" presStyleIdx="2" presStyleCnt="4" custLinFactNeighborY="4862">
        <dgm:presLayoutVars>
          <dgm:bulletEnabled val="1"/>
        </dgm:presLayoutVars>
      </dgm:prSet>
      <dgm:spPr/>
      <dgm:t>
        <a:bodyPr/>
        <a:lstStyle/>
        <a:p>
          <a:endParaRPr lang="en-GB"/>
        </a:p>
      </dgm:t>
    </dgm:pt>
    <dgm:pt modelId="{06C984FB-1772-4641-91B9-32DC4A2CE821}" type="pres">
      <dgm:prSet presAssocID="{F77E1BD3-D5F8-4977-AEA8-4337B60AA8A7}" presName="parentText" presStyleLbl="node1" presStyleIdx="3" presStyleCnt="4" custScaleX="52043" custScaleY="59088" custLinFactNeighborX="-23143" custLinFactNeighborY="-2708">
        <dgm:presLayoutVars>
          <dgm:chMax val="0"/>
          <dgm:bulletEnabled val="1"/>
        </dgm:presLayoutVars>
      </dgm:prSet>
      <dgm:spPr/>
      <dgm:t>
        <a:bodyPr/>
        <a:lstStyle/>
        <a:p>
          <a:endParaRPr lang="en-GB"/>
        </a:p>
      </dgm:t>
    </dgm:pt>
    <dgm:pt modelId="{F140A619-42C5-4601-8525-17CB8E2CC5FC}" type="pres">
      <dgm:prSet presAssocID="{F77E1BD3-D5F8-4977-AEA8-4337B60AA8A7}" presName="childText" presStyleLbl="revTx" presStyleIdx="3" presStyleCnt="4" custLinFactNeighborY="9724">
        <dgm:presLayoutVars>
          <dgm:bulletEnabled val="1"/>
        </dgm:presLayoutVars>
      </dgm:prSet>
      <dgm:spPr/>
      <dgm:t>
        <a:bodyPr/>
        <a:lstStyle/>
        <a:p>
          <a:endParaRPr lang="en-GB"/>
        </a:p>
      </dgm:t>
    </dgm:pt>
  </dgm:ptLst>
  <dgm:cxnLst>
    <dgm:cxn modelId="{C310B306-ADA1-4967-A034-7E97AA125FD6}" srcId="{AD7AE616-3FCD-4525-A343-C4A2A2702B5A}" destId="{08ACD40D-4C63-4BDA-968E-14D4C58D0225}" srcOrd="1" destOrd="0" parTransId="{FC6F095C-FD72-42FB-ABB8-D2CDBBA37033}" sibTransId="{BBC356BF-6FB6-4170-BCBE-FB15F91685E2}"/>
    <dgm:cxn modelId="{2CAE884E-2D66-40A2-B541-72C414C9DEC7}" type="presOf" srcId="{6F68E67B-6980-4FD0-9B0E-37A312C5EDD2}" destId="{F140A619-42C5-4601-8525-17CB8E2CC5FC}" srcOrd="0" destOrd="0" presId="urn:microsoft.com/office/officeart/2005/8/layout/vList2"/>
    <dgm:cxn modelId="{00984374-B8B5-4758-8A52-C7E5520417B7}" srcId="{3DD8953D-9ACB-4611-8A14-8C28A26F1739}" destId="{27779B46-3942-4AE6-A829-D72D962CE3AC}" srcOrd="0" destOrd="0" parTransId="{46B5B922-2AB1-4690-A01B-576A40D7BF81}" sibTransId="{144C8132-D27C-4618-8E04-F79E280BFECA}"/>
    <dgm:cxn modelId="{C4217161-4910-4C67-B2F3-1105E8CB4BA4}" type="presOf" srcId="{3392DFDF-D9C8-46AB-87F5-3A2049AE7B07}" destId="{95625A62-579A-471E-A7A5-189C01BCB938}" srcOrd="0" destOrd="0" presId="urn:microsoft.com/office/officeart/2005/8/layout/vList2"/>
    <dgm:cxn modelId="{81F30B6E-99EE-47D1-B10C-A23676B6866F}" srcId="{AD7AE616-3FCD-4525-A343-C4A2A2702B5A}" destId="{F77E1BD3-D5F8-4977-AEA8-4337B60AA8A7}" srcOrd="3" destOrd="0" parTransId="{C3F58CE1-DFDA-4D7E-B486-C2277156DB6D}" sibTransId="{AC1AF910-D56A-4500-9EEB-535696B7A5AB}"/>
    <dgm:cxn modelId="{A001AC23-01DF-4C89-AF40-FFDD58A3E9C9}" srcId="{72265A92-6C5A-465C-BE46-D16E90C49F94}" destId="{3392DFDF-D9C8-46AB-87F5-3A2049AE7B07}" srcOrd="0" destOrd="0" parTransId="{9C880EAD-8CA5-4EB9-A6BA-5B666D4EBEEE}" sibTransId="{11BCAAFD-0AC0-44D5-8F9D-32C389136229}"/>
    <dgm:cxn modelId="{4A422A7D-FAA3-4866-A8F9-70D819129B38}" type="presOf" srcId="{F77E1BD3-D5F8-4977-AEA8-4337B60AA8A7}" destId="{06C984FB-1772-4641-91B9-32DC4A2CE821}" srcOrd="0" destOrd="0" presId="urn:microsoft.com/office/officeart/2005/8/layout/vList2"/>
    <dgm:cxn modelId="{9CBACE91-5DC7-4679-BFF8-EF7ACC971669}" type="presOf" srcId="{27779B46-3942-4AE6-A829-D72D962CE3AC}" destId="{9439E7A9-E351-4D3D-A057-8636FB96F137}" srcOrd="0" destOrd="0" presId="urn:microsoft.com/office/officeart/2005/8/layout/vList2"/>
    <dgm:cxn modelId="{6CCEC309-3E28-49A6-93C3-FC3295BCFD20}" srcId="{AD7AE616-3FCD-4525-A343-C4A2A2702B5A}" destId="{72265A92-6C5A-465C-BE46-D16E90C49F94}" srcOrd="0" destOrd="0" parTransId="{0DEF2B2D-E6A8-45CC-9184-3BE310296A90}" sibTransId="{43AF976D-85FA-4FA6-9696-57D1AA00C1F5}"/>
    <dgm:cxn modelId="{4AABC087-53A8-417F-A71F-8E3FEA61E188}" srcId="{08ACD40D-4C63-4BDA-968E-14D4C58D0225}" destId="{A184D950-AC43-47F2-83BE-213EF095B563}" srcOrd="0" destOrd="0" parTransId="{500AC9D1-E245-4AEE-AA69-A6AD9C2B37DC}" sibTransId="{848DD295-2634-4974-AA7F-DA0D5B8B871D}"/>
    <dgm:cxn modelId="{F13AF01C-ECB8-420C-8200-7DFFEE41ECB8}" type="presOf" srcId="{72265A92-6C5A-465C-BE46-D16E90C49F94}" destId="{D139FB5D-D544-4DD9-9D30-6F3F506C47C9}" srcOrd="0" destOrd="0" presId="urn:microsoft.com/office/officeart/2005/8/layout/vList2"/>
    <dgm:cxn modelId="{63F290A9-9AC0-499D-A5F5-259FD19224A2}" srcId="{AD7AE616-3FCD-4525-A343-C4A2A2702B5A}" destId="{3DD8953D-9ACB-4611-8A14-8C28A26F1739}" srcOrd="2" destOrd="0" parTransId="{E82726E0-D7D4-4280-9C3B-F2CF1234E3EC}" sibTransId="{EC61CB1A-F51D-4DBA-96BC-A578F391959C}"/>
    <dgm:cxn modelId="{BB99615A-48A8-4E8E-BED5-D4C017FF28A7}" srcId="{F77E1BD3-D5F8-4977-AEA8-4337B60AA8A7}" destId="{6F68E67B-6980-4FD0-9B0E-37A312C5EDD2}" srcOrd="0" destOrd="0" parTransId="{C32E9795-A561-489F-A2D5-CF2280B88C9D}" sibTransId="{A26002A5-AEFB-44BF-B564-A8CCD4B711BB}"/>
    <dgm:cxn modelId="{D626488B-7945-4F43-AA7B-027C07142893}" type="presOf" srcId="{AD7AE616-3FCD-4525-A343-C4A2A2702B5A}" destId="{41BE153A-E23A-4999-BC09-1C2A5398145E}" srcOrd="0" destOrd="0" presId="urn:microsoft.com/office/officeart/2005/8/layout/vList2"/>
    <dgm:cxn modelId="{C0177C93-AF87-42F6-9DEB-E38FDB7370C2}" type="presOf" srcId="{A184D950-AC43-47F2-83BE-213EF095B563}" destId="{5118D040-2FDF-4C1E-A028-F2CEDDB2F9A6}" srcOrd="0" destOrd="0" presId="urn:microsoft.com/office/officeart/2005/8/layout/vList2"/>
    <dgm:cxn modelId="{3081A390-64A7-4F35-A08F-48BE7BF52EDF}" type="presOf" srcId="{08ACD40D-4C63-4BDA-968E-14D4C58D0225}" destId="{8623796A-5E40-4397-ACD0-8F8107834BDF}" srcOrd="0" destOrd="0" presId="urn:microsoft.com/office/officeart/2005/8/layout/vList2"/>
    <dgm:cxn modelId="{08B0CA12-82AF-4A7C-AFFC-544A2B0E1E96}" type="presOf" srcId="{3DD8953D-9ACB-4611-8A14-8C28A26F1739}" destId="{F28276CB-F715-4D83-80EC-682AB1EEF5FE}" srcOrd="0" destOrd="0" presId="urn:microsoft.com/office/officeart/2005/8/layout/vList2"/>
    <dgm:cxn modelId="{56BD5C61-5DE9-447B-A07E-BB2EF4B50C8F}" type="presParOf" srcId="{41BE153A-E23A-4999-BC09-1C2A5398145E}" destId="{D139FB5D-D544-4DD9-9D30-6F3F506C47C9}" srcOrd="0" destOrd="0" presId="urn:microsoft.com/office/officeart/2005/8/layout/vList2"/>
    <dgm:cxn modelId="{2B89DE1D-ABDF-47F5-B873-853BB2BAAC48}" type="presParOf" srcId="{41BE153A-E23A-4999-BC09-1C2A5398145E}" destId="{95625A62-579A-471E-A7A5-189C01BCB938}" srcOrd="1" destOrd="0" presId="urn:microsoft.com/office/officeart/2005/8/layout/vList2"/>
    <dgm:cxn modelId="{77B47A5F-E48D-4220-882C-A363175960AD}" type="presParOf" srcId="{41BE153A-E23A-4999-BC09-1C2A5398145E}" destId="{8623796A-5E40-4397-ACD0-8F8107834BDF}" srcOrd="2" destOrd="0" presId="urn:microsoft.com/office/officeart/2005/8/layout/vList2"/>
    <dgm:cxn modelId="{1EBC86E5-D4D2-4662-BCEF-139BE41352EB}" type="presParOf" srcId="{41BE153A-E23A-4999-BC09-1C2A5398145E}" destId="{5118D040-2FDF-4C1E-A028-F2CEDDB2F9A6}" srcOrd="3" destOrd="0" presId="urn:microsoft.com/office/officeart/2005/8/layout/vList2"/>
    <dgm:cxn modelId="{D1210E09-F27E-4622-8CC8-44456BE95F05}" type="presParOf" srcId="{41BE153A-E23A-4999-BC09-1C2A5398145E}" destId="{F28276CB-F715-4D83-80EC-682AB1EEF5FE}" srcOrd="4" destOrd="0" presId="urn:microsoft.com/office/officeart/2005/8/layout/vList2"/>
    <dgm:cxn modelId="{25C12E5C-753E-44F0-BDA4-EF836393FA93}" type="presParOf" srcId="{41BE153A-E23A-4999-BC09-1C2A5398145E}" destId="{9439E7A9-E351-4D3D-A057-8636FB96F137}" srcOrd="5" destOrd="0" presId="urn:microsoft.com/office/officeart/2005/8/layout/vList2"/>
    <dgm:cxn modelId="{04705320-2A4B-47F8-9071-04E4306D7455}" type="presParOf" srcId="{41BE153A-E23A-4999-BC09-1C2A5398145E}" destId="{06C984FB-1772-4641-91B9-32DC4A2CE821}" srcOrd="6" destOrd="0" presId="urn:microsoft.com/office/officeart/2005/8/layout/vList2"/>
    <dgm:cxn modelId="{D54C89C2-F93E-438A-95FC-DD26C3817891}" type="presParOf" srcId="{41BE153A-E23A-4999-BC09-1C2A5398145E}" destId="{F140A619-42C5-4601-8525-17CB8E2CC5FC}" srcOrd="7"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Recycling Units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172F6E14-0B11-4B88-A34B-517B8F232EDD}" type="presOf" srcId="{CF3BB077-95B7-4197-AE2E-416DE7B4026A}" destId="{6B20CC07-783B-46ED-B57C-21B6D949801A}" srcOrd="0" destOrd="0" presId="urn:microsoft.com/office/officeart/2005/8/layout/hProcess3"/>
    <dgm:cxn modelId="{186F4FEC-E934-40AC-B25A-3ABC98F84430}" type="presOf" srcId="{03B8C6B5-2A39-444D-A1CF-FD17D016CB7E}" destId="{3DCE89DE-2074-43D8-9BD5-82303ACE03CD}" srcOrd="0" destOrd="0" presId="urn:microsoft.com/office/officeart/2005/8/layout/hProcess3"/>
    <dgm:cxn modelId="{01CA802A-AE4B-460A-BF24-C4D548CBBC6C}" type="presParOf" srcId="{3DCE89DE-2074-43D8-9BD5-82303ACE03CD}" destId="{C02122F8-5062-4E5C-A4C0-1F4B8B1FA003}" srcOrd="0" destOrd="0" presId="urn:microsoft.com/office/officeart/2005/8/layout/hProcess3"/>
    <dgm:cxn modelId="{2EC48EE6-EC9C-42D8-8064-C178ED5E4603}" type="presParOf" srcId="{3DCE89DE-2074-43D8-9BD5-82303ACE03CD}" destId="{7FEF6EB8-B996-4E0A-A2E1-B62ABF2CF5D8}" srcOrd="1" destOrd="0" presId="urn:microsoft.com/office/officeart/2005/8/layout/hProcess3"/>
    <dgm:cxn modelId="{D5C3360C-BE62-4302-9EAB-11C139BFAE61}" type="presParOf" srcId="{7FEF6EB8-B996-4E0A-A2E1-B62ABF2CF5D8}" destId="{8936F9D1-F994-4EC9-B06B-FE5F56EA74F9}" srcOrd="0" destOrd="0" presId="urn:microsoft.com/office/officeart/2005/8/layout/hProcess3"/>
    <dgm:cxn modelId="{7E66A1F4-5923-405C-9153-869A7B12E6C0}" type="presParOf" srcId="{7FEF6EB8-B996-4E0A-A2E1-B62ABF2CF5D8}" destId="{60F6B0E9-2226-4BE8-8727-FC7CFA119EB1}" srcOrd="1" destOrd="0" presId="urn:microsoft.com/office/officeart/2005/8/layout/hProcess3"/>
    <dgm:cxn modelId="{01A3A5D7-7C05-4F27-BCEB-D64FFCCBB3A1}" type="presParOf" srcId="{60F6B0E9-2226-4BE8-8727-FC7CFA119EB1}" destId="{B34C2620-E1F7-46EF-BAD0-4642F355559C}" srcOrd="0" destOrd="0" presId="urn:microsoft.com/office/officeart/2005/8/layout/hProcess3"/>
    <dgm:cxn modelId="{8B933D78-1F1C-46DD-BDDA-DED2DF6BC9AA}" type="presParOf" srcId="{60F6B0E9-2226-4BE8-8727-FC7CFA119EB1}" destId="{6B20CC07-783B-46ED-B57C-21B6D949801A}" srcOrd="1" destOrd="0" presId="urn:microsoft.com/office/officeart/2005/8/layout/hProcess3"/>
    <dgm:cxn modelId="{6B851D1D-4BE0-409F-8FC0-9E622AD746B1}" type="presParOf" srcId="{60F6B0E9-2226-4BE8-8727-FC7CFA119EB1}" destId="{0946464B-7A5A-46EF-A878-8A34090A43E2}" srcOrd="2" destOrd="0" presId="urn:microsoft.com/office/officeart/2005/8/layout/hProcess3"/>
    <dgm:cxn modelId="{D96EEBDC-C84A-43C9-B486-99EDCBE568D3}" type="presParOf" srcId="{60F6B0E9-2226-4BE8-8727-FC7CFA119EB1}" destId="{F9C41F7D-95A7-4599-925E-6C46532D6188}" srcOrd="3" destOrd="0" presId="urn:microsoft.com/office/officeart/2005/8/layout/hProcess3"/>
    <dgm:cxn modelId="{AF9ACB99-750C-40CB-B350-5050E72BABB9}" type="presParOf" srcId="{7FEF6EB8-B996-4E0A-A2E1-B62ABF2CF5D8}" destId="{0DD5C812-E701-48A4-AFFA-3A90DC826027}" srcOrd="2" destOrd="0" presId="urn:microsoft.com/office/officeart/2005/8/layout/hProcess3"/>
    <dgm:cxn modelId="{EC9567D3-9AD5-4BD1-B4C8-4E04D2FF1A7A}" type="presParOf" srcId="{7FEF6EB8-B996-4E0A-A2E1-B62ABF2CF5D8}" destId="{086273B9-3DDD-428A-9072-D6A653B29EA3}" srcOrd="3" destOrd="0" presId="urn:microsoft.com/office/officeart/2005/8/layout/hProcess3"/>
    <dgm:cxn modelId="{19288CB5-4216-4F75-9EAE-005DC500EA29}"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Recycling Units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custLinFactNeighborY="-8366"/>
      <dgm:spPr/>
    </dgm:pt>
  </dgm:ptLst>
  <dgm:cxnLst>
    <dgm:cxn modelId="{F0005F91-6C3A-4184-82D0-58D7CE6A3847}" type="presOf" srcId="{03B8C6B5-2A39-444D-A1CF-FD17D016CB7E}" destId="{3DCE89DE-2074-43D8-9BD5-82303ACE03CD}" srcOrd="0" destOrd="0" presId="urn:microsoft.com/office/officeart/2005/8/layout/hProcess3"/>
    <dgm:cxn modelId="{9EC87AA6-2C60-40AC-B4F1-709FEF44F3B7}" srcId="{03B8C6B5-2A39-444D-A1CF-FD17D016CB7E}" destId="{CF3BB077-95B7-4197-AE2E-416DE7B4026A}" srcOrd="0" destOrd="0" parTransId="{B261162D-7982-48A3-BF8D-5A7F3514F658}" sibTransId="{8B53BDDF-3795-4799-BC09-C7B5B956803C}"/>
    <dgm:cxn modelId="{5683CCA2-7CB3-4B70-9F25-3B8B0DD8AD56}" type="presOf" srcId="{CF3BB077-95B7-4197-AE2E-416DE7B4026A}" destId="{6B20CC07-783B-46ED-B57C-21B6D949801A}" srcOrd="0" destOrd="0" presId="urn:microsoft.com/office/officeart/2005/8/layout/hProcess3"/>
    <dgm:cxn modelId="{89B65DFD-67A1-4F72-A81B-EB3277BCB867}" type="presParOf" srcId="{3DCE89DE-2074-43D8-9BD5-82303ACE03CD}" destId="{C02122F8-5062-4E5C-A4C0-1F4B8B1FA003}" srcOrd="0" destOrd="0" presId="urn:microsoft.com/office/officeart/2005/8/layout/hProcess3"/>
    <dgm:cxn modelId="{6055CBDC-B29C-4D4F-813F-23D7CC0FB09A}" type="presParOf" srcId="{3DCE89DE-2074-43D8-9BD5-82303ACE03CD}" destId="{7FEF6EB8-B996-4E0A-A2E1-B62ABF2CF5D8}" srcOrd="1" destOrd="0" presId="urn:microsoft.com/office/officeart/2005/8/layout/hProcess3"/>
    <dgm:cxn modelId="{74A49345-7EFC-47EA-86BD-0F7A298F1EDF}" type="presParOf" srcId="{7FEF6EB8-B996-4E0A-A2E1-B62ABF2CF5D8}" destId="{8936F9D1-F994-4EC9-B06B-FE5F56EA74F9}" srcOrd="0" destOrd="0" presId="urn:microsoft.com/office/officeart/2005/8/layout/hProcess3"/>
    <dgm:cxn modelId="{F1836749-DE97-430D-A1C8-39CF2B4D7104}" type="presParOf" srcId="{7FEF6EB8-B996-4E0A-A2E1-B62ABF2CF5D8}" destId="{60F6B0E9-2226-4BE8-8727-FC7CFA119EB1}" srcOrd="1" destOrd="0" presId="urn:microsoft.com/office/officeart/2005/8/layout/hProcess3"/>
    <dgm:cxn modelId="{E34510E4-276B-4802-AF62-67EEE9A9FF78}" type="presParOf" srcId="{60F6B0E9-2226-4BE8-8727-FC7CFA119EB1}" destId="{B34C2620-E1F7-46EF-BAD0-4642F355559C}" srcOrd="0" destOrd="0" presId="urn:microsoft.com/office/officeart/2005/8/layout/hProcess3"/>
    <dgm:cxn modelId="{4D2C7307-4C7E-41D9-AE62-16826146CA1A}" type="presParOf" srcId="{60F6B0E9-2226-4BE8-8727-FC7CFA119EB1}" destId="{6B20CC07-783B-46ED-B57C-21B6D949801A}" srcOrd="1" destOrd="0" presId="urn:microsoft.com/office/officeart/2005/8/layout/hProcess3"/>
    <dgm:cxn modelId="{34CF255C-FD17-4280-B234-7F635E95CCB5}" type="presParOf" srcId="{60F6B0E9-2226-4BE8-8727-FC7CFA119EB1}" destId="{0946464B-7A5A-46EF-A878-8A34090A43E2}" srcOrd="2" destOrd="0" presId="urn:microsoft.com/office/officeart/2005/8/layout/hProcess3"/>
    <dgm:cxn modelId="{09937A70-1BB4-4094-8DA3-B44D2270E388}" type="presParOf" srcId="{60F6B0E9-2226-4BE8-8727-FC7CFA119EB1}" destId="{F9C41F7D-95A7-4599-925E-6C46532D6188}" srcOrd="3" destOrd="0" presId="urn:microsoft.com/office/officeart/2005/8/layout/hProcess3"/>
    <dgm:cxn modelId="{C74FC3C9-ECCF-43AD-8AA0-7D9E6973A445}" type="presParOf" srcId="{7FEF6EB8-B996-4E0A-A2E1-B62ABF2CF5D8}" destId="{0DD5C812-E701-48A4-AFFA-3A90DC826027}" srcOrd="2" destOrd="0" presId="urn:microsoft.com/office/officeart/2005/8/layout/hProcess3"/>
    <dgm:cxn modelId="{C057E488-8D4F-44DF-A55C-38A34C5B48EE}" type="presParOf" srcId="{7FEF6EB8-B996-4E0A-A2E1-B62ABF2CF5D8}" destId="{086273B9-3DDD-428A-9072-D6A653B29EA3}" srcOrd="3" destOrd="0" presId="urn:microsoft.com/office/officeart/2005/8/layout/hProcess3"/>
    <dgm:cxn modelId="{6833AA6A-5B6C-4DEF-838E-1B379AE939E7}"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Recycling Units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custLinFactNeighborX="-1567" custLinFactNeighborY="356"/>
      <dgm:spPr/>
      <dgm:t>
        <a:bodyPr/>
        <a:lstStyle/>
        <a:p>
          <a:endParaRPr lang="en-GB"/>
        </a:p>
      </dgm:t>
    </dgm:pt>
  </dgm:ptLst>
  <dgm:cxnLst>
    <dgm:cxn modelId="{9EC87AA6-2C60-40AC-B4F1-709FEF44F3B7}" srcId="{03B8C6B5-2A39-444D-A1CF-FD17D016CB7E}" destId="{CF3BB077-95B7-4197-AE2E-416DE7B4026A}" srcOrd="0" destOrd="0" parTransId="{B261162D-7982-48A3-BF8D-5A7F3514F658}" sibTransId="{8B53BDDF-3795-4799-BC09-C7B5B956803C}"/>
    <dgm:cxn modelId="{E8E41058-66F8-49CA-B52C-1BB1D766E1C9}" type="presOf" srcId="{03B8C6B5-2A39-444D-A1CF-FD17D016CB7E}" destId="{3DCE89DE-2074-43D8-9BD5-82303ACE03CD}" srcOrd="0" destOrd="0" presId="urn:microsoft.com/office/officeart/2005/8/layout/hProcess3"/>
    <dgm:cxn modelId="{3610F2DD-57A9-4755-8346-AA4F469ABC89}" type="presOf" srcId="{CF3BB077-95B7-4197-AE2E-416DE7B4026A}" destId="{6B20CC07-783B-46ED-B57C-21B6D949801A}" srcOrd="0" destOrd="0" presId="urn:microsoft.com/office/officeart/2005/8/layout/hProcess3"/>
    <dgm:cxn modelId="{D7F716CE-99EE-4494-99D4-8A30862B1572}" type="presParOf" srcId="{3DCE89DE-2074-43D8-9BD5-82303ACE03CD}" destId="{C02122F8-5062-4E5C-A4C0-1F4B8B1FA003}" srcOrd="0" destOrd="0" presId="urn:microsoft.com/office/officeart/2005/8/layout/hProcess3"/>
    <dgm:cxn modelId="{91E94BB6-4A0F-4583-940C-EED47B0876FA}" type="presParOf" srcId="{3DCE89DE-2074-43D8-9BD5-82303ACE03CD}" destId="{7FEF6EB8-B996-4E0A-A2E1-B62ABF2CF5D8}" srcOrd="1" destOrd="0" presId="urn:microsoft.com/office/officeart/2005/8/layout/hProcess3"/>
    <dgm:cxn modelId="{272BA9D8-36A7-40AC-80A9-DCB9C6F76747}" type="presParOf" srcId="{7FEF6EB8-B996-4E0A-A2E1-B62ABF2CF5D8}" destId="{8936F9D1-F994-4EC9-B06B-FE5F56EA74F9}" srcOrd="0" destOrd="0" presId="urn:microsoft.com/office/officeart/2005/8/layout/hProcess3"/>
    <dgm:cxn modelId="{9BBC8F03-D665-4399-92E1-C55B3B85C367}" type="presParOf" srcId="{7FEF6EB8-B996-4E0A-A2E1-B62ABF2CF5D8}" destId="{60F6B0E9-2226-4BE8-8727-FC7CFA119EB1}" srcOrd="1" destOrd="0" presId="urn:microsoft.com/office/officeart/2005/8/layout/hProcess3"/>
    <dgm:cxn modelId="{A0AA4E0B-9A10-4262-BD13-1705AD3349EF}" type="presParOf" srcId="{60F6B0E9-2226-4BE8-8727-FC7CFA119EB1}" destId="{B34C2620-E1F7-46EF-BAD0-4642F355559C}" srcOrd="0" destOrd="0" presId="urn:microsoft.com/office/officeart/2005/8/layout/hProcess3"/>
    <dgm:cxn modelId="{0A413E66-4370-4D23-9CFA-9A86667726B2}" type="presParOf" srcId="{60F6B0E9-2226-4BE8-8727-FC7CFA119EB1}" destId="{6B20CC07-783B-46ED-B57C-21B6D949801A}" srcOrd="1" destOrd="0" presId="urn:microsoft.com/office/officeart/2005/8/layout/hProcess3"/>
    <dgm:cxn modelId="{85D34FBA-6A74-4DAF-AA6B-01D870F967FF}" type="presParOf" srcId="{60F6B0E9-2226-4BE8-8727-FC7CFA119EB1}" destId="{0946464B-7A5A-46EF-A878-8A34090A43E2}" srcOrd="2" destOrd="0" presId="urn:microsoft.com/office/officeart/2005/8/layout/hProcess3"/>
    <dgm:cxn modelId="{23093FAB-ACC6-4DF1-9BFD-791939948511}" type="presParOf" srcId="{60F6B0E9-2226-4BE8-8727-FC7CFA119EB1}" destId="{F9C41F7D-95A7-4599-925E-6C46532D6188}" srcOrd="3" destOrd="0" presId="urn:microsoft.com/office/officeart/2005/8/layout/hProcess3"/>
    <dgm:cxn modelId="{706E936F-3213-4CDC-9210-91F43D38E310}" type="presParOf" srcId="{7FEF6EB8-B996-4E0A-A2E1-B62ABF2CF5D8}" destId="{0DD5C812-E701-48A4-AFFA-3A90DC826027}" srcOrd="2" destOrd="0" presId="urn:microsoft.com/office/officeart/2005/8/layout/hProcess3"/>
    <dgm:cxn modelId="{2E35A15D-ACF4-488F-8638-B2D41346CF93}" type="presParOf" srcId="{7FEF6EB8-B996-4E0A-A2E1-B62ABF2CF5D8}" destId="{086273B9-3DDD-428A-9072-D6A653B29EA3}" srcOrd="3" destOrd="0" presId="urn:microsoft.com/office/officeart/2005/8/layout/hProcess3"/>
    <dgm:cxn modelId="{0D02DCD3-A7DB-44BD-B4F8-72777380CCDB}"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Recycling Units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1A26EEF7-0716-4ECF-9EC7-C4BB5B35E37D}" type="presOf" srcId="{03B8C6B5-2A39-444D-A1CF-FD17D016CB7E}" destId="{3DCE89DE-2074-43D8-9BD5-82303ACE03CD}" srcOrd="0" destOrd="0" presId="urn:microsoft.com/office/officeart/2005/8/layout/hProcess3"/>
    <dgm:cxn modelId="{43FC7816-3792-41C2-B41F-3668EC2F0037}" type="presOf" srcId="{CF3BB077-95B7-4197-AE2E-416DE7B4026A}" destId="{6B20CC07-783B-46ED-B57C-21B6D949801A}" srcOrd="0" destOrd="0" presId="urn:microsoft.com/office/officeart/2005/8/layout/hProcess3"/>
    <dgm:cxn modelId="{632E6810-AE4C-4C3D-9190-44EF86FE48FF}" type="presParOf" srcId="{3DCE89DE-2074-43D8-9BD5-82303ACE03CD}" destId="{C02122F8-5062-4E5C-A4C0-1F4B8B1FA003}" srcOrd="0" destOrd="0" presId="urn:microsoft.com/office/officeart/2005/8/layout/hProcess3"/>
    <dgm:cxn modelId="{F7F9BDFA-037F-4E66-A4C2-C5D22CDA8CA2}" type="presParOf" srcId="{3DCE89DE-2074-43D8-9BD5-82303ACE03CD}" destId="{7FEF6EB8-B996-4E0A-A2E1-B62ABF2CF5D8}" srcOrd="1" destOrd="0" presId="urn:microsoft.com/office/officeart/2005/8/layout/hProcess3"/>
    <dgm:cxn modelId="{9920C8E1-E1A6-41BF-A397-DA3D59E6EDD3}" type="presParOf" srcId="{7FEF6EB8-B996-4E0A-A2E1-B62ABF2CF5D8}" destId="{8936F9D1-F994-4EC9-B06B-FE5F56EA74F9}" srcOrd="0" destOrd="0" presId="urn:microsoft.com/office/officeart/2005/8/layout/hProcess3"/>
    <dgm:cxn modelId="{531DDF3C-7B0A-42D4-8596-F6510C5E75DC}" type="presParOf" srcId="{7FEF6EB8-B996-4E0A-A2E1-B62ABF2CF5D8}" destId="{60F6B0E9-2226-4BE8-8727-FC7CFA119EB1}" srcOrd="1" destOrd="0" presId="urn:microsoft.com/office/officeart/2005/8/layout/hProcess3"/>
    <dgm:cxn modelId="{F9761EBA-69DF-4EF2-8DD8-B4663E3F9B81}" type="presParOf" srcId="{60F6B0E9-2226-4BE8-8727-FC7CFA119EB1}" destId="{B34C2620-E1F7-46EF-BAD0-4642F355559C}" srcOrd="0" destOrd="0" presId="urn:microsoft.com/office/officeart/2005/8/layout/hProcess3"/>
    <dgm:cxn modelId="{43BF2D5A-BCB1-455E-A1BA-7641A6557FB6}" type="presParOf" srcId="{60F6B0E9-2226-4BE8-8727-FC7CFA119EB1}" destId="{6B20CC07-783B-46ED-B57C-21B6D949801A}" srcOrd="1" destOrd="0" presId="urn:microsoft.com/office/officeart/2005/8/layout/hProcess3"/>
    <dgm:cxn modelId="{07C2A0F3-F23A-497C-8DD4-56C6E455EF62}" type="presParOf" srcId="{60F6B0E9-2226-4BE8-8727-FC7CFA119EB1}" destId="{0946464B-7A5A-46EF-A878-8A34090A43E2}" srcOrd="2" destOrd="0" presId="urn:microsoft.com/office/officeart/2005/8/layout/hProcess3"/>
    <dgm:cxn modelId="{DC10E1C2-2584-4B43-BC3B-8AA6B6945E8C}" type="presParOf" srcId="{60F6B0E9-2226-4BE8-8727-FC7CFA119EB1}" destId="{F9C41F7D-95A7-4599-925E-6C46532D6188}" srcOrd="3" destOrd="0" presId="urn:microsoft.com/office/officeart/2005/8/layout/hProcess3"/>
    <dgm:cxn modelId="{6B1C0381-C965-41FC-B0E5-E1B624A6D69A}" type="presParOf" srcId="{7FEF6EB8-B996-4E0A-A2E1-B62ABF2CF5D8}" destId="{0DD5C812-E701-48A4-AFFA-3A90DC826027}" srcOrd="2" destOrd="0" presId="urn:microsoft.com/office/officeart/2005/8/layout/hProcess3"/>
    <dgm:cxn modelId="{A830292F-5BBE-4FF4-88B8-DA040EC5757F}" type="presParOf" srcId="{7FEF6EB8-B996-4E0A-A2E1-B62ABF2CF5D8}" destId="{086273B9-3DDD-428A-9072-D6A653B29EA3}" srcOrd="3" destOrd="0" presId="urn:microsoft.com/office/officeart/2005/8/layout/hProcess3"/>
    <dgm:cxn modelId="{1697C30E-400D-48A2-954E-5DEA846A8A92}"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Recycling Units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83C11EDD-7C92-4EDB-A61F-5D74682B763A}" type="presOf" srcId="{03B8C6B5-2A39-444D-A1CF-FD17D016CB7E}" destId="{3DCE89DE-2074-43D8-9BD5-82303ACE03CD}" srcOrd="0" destOrd="0" presId="urn:microsoft.com/office/officeart/2005/8/layout/hProcess3"/>
    <dgm:cxn modelId="{ED1B0C3C-5F96-47B8-A0C9-E22FCC6EB2AC}" type="presOf" srcId="{CF3BB077-95B7-4197-AE2E-416DE7B4026A}" destId="{6B20CC07-783B-46ED-B57C-21B6D949801A}" srcOrd="0" destOrd="0" presId="urn:microsoft.com/office/officeart/2005/8/layout/hProcess3"/>
    <dgm:cxn modelId="{37FB17A7-2B80-4D50-B87B-63586D9038BB}" type="presParOf" srcId="{3DCE89DE-2074-43D8-9BD5-82303ACE03CD}" destId="{C02122F8-5062-4E5C-A4C0-1F4B8B1FA003}" srcOrd="0" destOrd="0" presId="urn:microsoft.com/office/officeart/2005/8/layout/hProcess3"/>
    <dgm:cxn modelId="{B9F8C138-E743-4748-BF52-1AC500E96CB0}" type="presParOf" srcId="{3DCE89DE-2074-43D8-9BD5-82303ACE03CD}" destId="{7FEF6EB8-B996-4E0A-A2E1-B62ABF2CF5D8}" srcOrd="1" destOrd="0" presId="urn:microsoft.com/office/officeart/2005/8/layout/hProcess3"/>
    <dgm:cxn modelId="{2D372996-233A-4B12-B9EA-1F95E506089F}" type="presParOf" srcId="{7FEF6EB8-B996-4E0A-A2E1-B62ABF2CF5D8}" destId="{8936F9D1-F994-4EC9-B06B-FE5F56EA74F9}" srcOrd="0" destOrd="0" presId="urn:microsoft.com/office/officeart/2005/8/layout/hProcess3"/>
    <dgm:cxn modelId="{E9587134-5E5D-44EE-B0F0-AE2D68038F9F}" type="presParOf" srcId="{7FEF6EB8-B996-4E0A-A2E1-B62ABF2CF5D8}" destId="{60F6B0E9-2226-4BE8-8727-FC7CFA119EB1}" srcOrd="1" destOrd="0" presId="urn:microsoft.com/office/officeart/2005/8/layout/hProcess3"/>
    <dgm:cxn modelId="{2651A617-C0DA-4B92-A6BC-B7FFA62BB3CB}" type="presParOf" srcId="{60F6B0E9-2226-4BE8-8727-FC7CFA119EB1}" destId="{B34C2620-E1F7-46EF-BAD0-4642F355559C}" srcOrd="0" destOrd="0" presId="urn:microsoft.com/office/officeart/2005/8/layout/hProcess3"/>
    <dgm:cxn modelId="{30129FCE-FD1A-4A57-A749-B310A861F681}" type="presParOf" srcId="{60F6B0E9-2226-4BE8-8727-FC7CFA119EB1}" destId="{6B20CC07-783B-46ED-B57C-21B6D949801A}" srcOrd="1" destOrd="0" presId="urn:microsoft.com/office/officeart/2005/8/layout/hProcess3"/>
    <dgm:cxn modelId="{A9AB732E-3254-455B-BEB2-62A9B1271791}" type="presParOf" srcId="{60F6B0E9-2226-4BE8-8727-FC7CFA119EB1}" destId="{0946464B-7A5A-46EF-A878-8A34090A43E2}" srcOrd="2" destOrd="0" presId="urn:microsoft.com/office/officeart/2005/8/layout/hProcess3"/>
    <dgm:cxn modelId="{97AC91EC-F7E7-4A65-BE5A-B526A7FF0913}" type="presParOf" srcId="{60F6B0E9-2226-4BE8-8727-FC7CFA119EB1}" destId="{F9C41F7D-95A7-4599-925E-6C46532D6188}" srcOrd="3" destOrd="0" presId="urn:microsoft.com/office/officeart/2005/8/layout/hProcess3"/>
    <dgm:cxn modelId="{B7CE83B4-AF56-4C4E-B276-B5DABF532860}" type="presParOf" srcId="{7FEF6EB8-B996-4E0A-A2E1-B62ABF2CF5D8}" destId="{0DD5C812-E701-48A4-AFFA-3A90DC826027}" srcOrd="2" destOrd="0" presId="urn:microsoft.com/office/officeart/2005/8/layout/hProcess3"/>
    <dgm:cxn modelId="{14E47DE4-8DAC-4DB9-8B03-AD0E98A5567B}" type="presParOf" srcId="{7FEF6EB8-B996-4E0A-A2E1-B62ABF2CF5D8}" destId="{086273B9-3DDD-428A-9072-D6A653B29EA3}" srcOrd="3" destOrd="0" presId="urn:microsoft.com/office/officeart/2005/8/layout/hProcess3"/>
    <dgm:cxn modelId="{7ADC6DB3-5573-40AB-BC8A-CE4E171A48D5}"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Recycling Units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5903B809-2F1C-4EB5-A62F-BB7DB32ED4DD}" type="presOf" srcId="{03B8C6B5-2A39-444D-A1CF-FD17D016CB7E}" destId="{3DCE89DE-2074-43D8-9BD5-82303ACE03CD}" srcOrd="0" destOrd="0" presId="urn:microsoft.com/office/officeart/2005/8/layout/hProcess3"/>
    <dgm:cxn modelId="{64A716A7-E063-4ED3-9711-61E8F80F91BA}" type="presOf" srcId="{CF3BB077-95B7-4197-AE2E-416DE7B4026A}" destId="{6B20CC07-783B-46ED-B57C-21B6D949801A}" srcOrd="0" destOrd="0" presId="urn:microsoft.com/office/officeart/2005/8/layout/hProcess3"/>
    <dgm:cxn modelId="{18A102C7-769F-406A-BDF4-CF5C552FD0B0}" type="presParOf" srcId="{3DCE89DE-2074-43D8-9BD5-82303ACE03CD}" destId="{C02122F8-5062-4E5C-A4C0-1F4B8B1FA003}" srcOrd="0" destOrd="0" presId="urn:microsoft.com/office/officeart/2005/8/layout/hProcess3"/>
    <dgm:cxn modelId="{0C3DDA73-8988-4D2B-A2D1-020C39FFBEFA}" type="presParOf" srcId="{3DCE89DE-2074-43D8-9BD5-82303ACE03CD}" destId="{7FEF6EB8-B996-4E0A-A2E1-B62ABF2CF5D8}" srcOrd="1" destOrd="0" presId="urn:microsoft.com/office/officeart/2005/8/layout/hProcess3"/>
    <dgm:cxn modelId="{330F0ECC-3354-4658-A651-9C615EA631F0}" type="presParOf" srcId="{7FEF6EB8-B996-4E0A-A2E1-B62ABF2CF5D8}" destId="{8936F9D1-F994-4EC9-B06B-FE5F56EA74F9}" srcOrd="0" destOrd="0" presId="urn:microsoft.com/office/officeart/2005/8/layout/hProcess3"/>
    <dgm:cxn modelId="{FED0FF75-BEB7-4024-968E-90E7FF17FC55}" type="presParOf" srcId="{7FEF6EB8-B996-4E0A-A2E1-B62ABF2CF5D8}" destId="{60F6B0E9-2226-4BE8-8727-FC7CFA119EB1}" srcOrd="1" destOrd="0" presId="urn:microsoft.com/office/officeart/2005/8/layout/hProcess3"/>
    <dgm:cxn modelId="{38FCB827-0DB2-4F14-B38C-E2AD2C4975C7}" type="presParOf" srcId="{60F6B0E9-2226-4BE8-8727-FC7CFA119EB1}" destId="{B34C2620-E1F7-46EF-BAD0-4642F355559C}" srcOrd="0" destOrd="0" presId="urn:microsoft.com/office/officeart/2005/8/layout/hProcess3"/>
    <dgm:cxn modelId="{44E6CD2A-D540-486E-A0EE-6A454448C3BD}" type="presParOf" srcId="{60F6B0E9-2226-4BE8-8727-FC7CFA119EB1}" destId="{6B20CC07-783B-46ED-B57C-21B6D949801A}" srcOrd="1" destOrd="0" presId="urn:microsoft.com/office/officeart/2005/8/layout/hProcess3"/>
    <dgm:cxn modelId="{A66EEC97-AFB1-4B0C-B62C-494096A8AC7F}" type="presParOf" srcId="{60F6B0E9-2226-4BE8-8727-FC7CFA119EB1}" destId="{0946464B-7A5A-46EF-A878-8A34090A43E2}" srcOrd="2" destOrd="0" presId="urn:microsoft.com/office/officeart/2005/8/layout/hProcess3"/>
    <dgm:cxn modelId="{FB3898FC-EA39-4747-98AE-0490290EA84C}" type="presParOf" srcId="{60F6B0E9-2226-4BE8-8727-FC7CFA119EB1}" destId="{F9C41F7D-95A7-4599-925E-6C46532D6188}" srcOrd="3" destOrd="0" presId="urn:microsoft.com/office/officeart/2005/8/layout/hProcess3"/>
    <dgm:cxn modelId="{7B47626A-61BC-42B3-84B8-C7A6F3986DA3}" type="presParOf" srcId="{7FEF6EB8-B996-4E0A-A2E1-B62ABF2CF5D8}" destId="{0DD5C812-E701-48A4-AFFA-3A90DC826027}" srcOrd="2" destOrd="0" presId="urn:microsoft.com/office/officeart/2005/8/layout/hProcess3"/>
    <dgm:cxn modelId="{0D736C34-E405-470D-BDAD-244E475CB856}" type="presParOf" srcId="{7FEF6EB8-B996-4E0A-A2E1-B62ABF2CF5D8}" destId="{086273B9-3DDD-428A-9072-D6A653B29EA3}" srcOrd="3" destOrd="0" presId="urn:microsoft.com/office/officeart/2005/8/layout/hProcess3"/>
    <dgm:cxn modelId="{79CB1D4A-263D-4D98-B19D-D3277E214200}"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Policy Makers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78DFFD79-D3DF-4119-9374-25AFD0044FD3}" type="presOf" srcId="{03B8C6B5-2A39-444D-A1CF-FD17D016CB7E}" destId="{3DCE89DE-2074-43D8-9BD5-82303ACE03CD}" srcOrd="0" destOrd="0" presId="urn:microsoft.com/office/officeart/2005/8/layout/hProcess3"/>
    <dgm:cxn modelId="{80CA13A1-4F59-47B8-B8CA-C25641F3752C}" type="presOf" srcId="{CF3BB077-95B7-4197-AE2E-416DE7B4026A}" destId="{6B20CC07-783B-46ED-B57C-21B6D949801A}" srcOrd="0" destOrd="0" presId="urn:microsoft.com/office/officeart/2005/8/layout/hProcess3"/>
    <dgm:cxn modelId="{3676BE92-EA57-466F-ADFE-D8F934E7B28A}" type="presParOf" srcId="{3DCE89DE-2074-43D8-9BD5-82303ACE03CD}" destId="{C02122F8-5062-4E5C-A4C0-1F4B8B1FA003}" srcOrd="0" destOrd="0" presId="urn:microsoft.com/office/officeart/2005/8/layout/hProcess3"/>
    <dgm:cxn modelId="{3434EC67-1DE1-4BDD-9FF1-7C9EC5841DF3}" type="presParOf" srcId="{3DCE89DE-2074-43D8-9BD5-82303ACE03CD}" destId="{7FEF6EB8-B996-4E0A-A2E1-B62ABF2CF5D8}" srcOrd="1" destOrd="0" presId="urn:microsoft.com/office/officeart/2005/8/layout/hProcess3"/>
    <dgm:cxn modelId="{816A7E1A-B3FD-4D4E-B609-B0DD2707141F}" type="presParOf" srcId="{7FEF6EB8-B996-4E0A-A2E1-B62ABF2CF5D8}" destId="{8936F9D1-F994-4EC9-B06B-FE5F56EA74F9}" srcOrd="0" destOrd="0" presId="urn:microsoft.com/office/officeart/2005/8/layout/hProcess3"/>
    <dgm:cxn modelId="{87A363F6-87F7-4A0B-8C18-7768C380B80F}" type="presParOf" srcId="{7FEF6EB8-B996-4E0A-A2E1-B62ABF2CF5D8}" destId="{60F6B0E9-2226-4BE8-8727-FC7CFA119EB1}" srcOrd="1" destOrd="0" presId="urn:microsoft.com/office/officeart/2005/8/layout/hProcess3"/>
    <dgm:cxn modelId="{A75431E8-BFE9-4723-B2E2-9D358A9A4599}" type="presParOf" srcId="{60F6B0E9-2226-4BE8-8727-FC7CFA119EB1}" destId="{B34C2620-E1F7-46EF-BAD0-4642F355559C}" srcOrd="0" destOrd="0" presId="urn:microsoft.com/office/officeart/2005/8/layout/hProcess3"/>
    <dgm:cxn modelId="{54F78A2A-DD2A-4B06-8263-704537F33461}" type="presParOf" srcId="{60F6B0E9-2226-4BE8-8727-FC7CFA119EB1}" destId="{6B20CC07-783B-46ED-B57C-21B6D949801A}" srcOrd="1" destOrd="0" presId="urn:microsoft.com/office/officeart/2005/8/layout/hProcess3"/>
    <dgm:cxn modelId="{86672929-84CB-4F1E-B9B3-1F2FCACEBA1A}" type="presParOf" srcId="{60F6B0E9-2226-4BE8-8727-FC7CFA119EB1}" destId="{0946464B-7A5A-46EF-A878-8A34090A43E2}" srcOrd="2" destOrd="0" presId="urn:microsoft.com/office/officeart/2005/8/layout/hProcess3"/>
    <dgm:cxn modelId="{5F26CD15-EF04-4571-8F80-D70DED1D3272}" type="presParOf" srcId="{60F6B0E9-2226-4BE8-8727-FC7CFA119EB1}" destId="{F9C41F7D-95A7-4599-925E-6C46532D6188}" srcOrd="3" destOrd="0" presId="urn:microsoft.com/office/officeart/2005/8/layout/hProcess3"/>
    <dgm:cxn modelId="{D473ABAE-2250-4015-9C9C-4D9A7E436469}" type="presParOf" srcId="{7FEF6EB8-B996-4E0A-A2E1-B62ABF2CF5D8}" destId="{0DD5C812-E701-48A4-AFFA-3A90DC826027}" srcOrd="2" destOrd="0" presId="urn:microsoft.com/office/officeart/2005/8/layout/hProcess3"/>
    <dgm:cxn modelId="{EBBC5359-BE73-4804-9041-58ABD7A8F96E}" type="presParOf" srcId="{7FEF6EB8-B996-4E0A-A2E1-B62ABF2CF5D8}" destId="{086273B9-3DDD-428A-9072-D6A653B29EA3}" srcOrd="3" destOrd="0" presId="urn:microsoft.com/office/officeart/2005/8/layout/hProcess3"/>
    <dgm:cxn modelId="{45DCD5AF-B92A-4BEF-A809-44A7C9696DFC}"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Recycling Units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t>
        <a:bodyPr/>
        <a:lstStyle/>
        <a:p>
          <a:endParaRPr lang="en-GB"/>
        </a:p>
      </dgm:t>
    </dgm:pt>
  </dgm:ptLst>
  <dgm:cxnLst>
    <dgm:cxn modelId="{2D207C50-7880-4133-8B64-BE24F28C2950}" type="presOf" srcId="{03B8C6B5-2A39-444D-A1CF-FD17D016CB7E}" destId="{3DCE89DE-2074-43D8-9BD5-82303ACE03CD}" srcOrd="0" destOrd="0" presId="urn:microsoft.com/office/officeart/2005/8/layout/hProcess3"/>
    <dgm:cxn modelId="{9EC87AA6-2C60-40AC-B4F1-709FEF44F3B7}" srcId="{03B8C6B5-2A39-444D-A1CF-FD17D016CB7E}" destId="{CF3BB077-95B7-4197-AE2E-416DE7B4026A}" srcOrd="0" destOrd="0" parTransId="{B261162D-7982-48A3-BF8D-5A7F3514F658}" sibTransId="{8B53BDDF-3795-4799-BC09-C7B5B956803C}"/>
    <dgm:cxn modelId="{19210E2B-A452-429B-96F3-2C4E78C5D455}" type="presOf" srcId="{CF3BB077-95B7-4197-AE2E-416DE7B4026A}" destId="{6B20CC07-783B-46ED-B57C-21B6D949801A}" srcOrd="0" destOrd="0" presId="urn:microsoft.com/office/officeart/2005/8/layout/hProcess3"/>
    <dgm:cxn modelId="{E4FA6695-7AFB-4417-9725-C8B01ECD8BD4}" type="presParOf" srcId="{3DCE89DE-2074-43D8-9BD5-82303ACE03CD}" destId="{C02122F8-5062-4E5C-A4C0-1F4B8B1FA003}" srcOrd="0" destOrd="0" presId="urn:microsoft.com/office/officeart/2005/8/layout/hProcess3"/>
    <dgm:cxn modelId="{24A962BA-8F02-424A-9480-482C04E9FB11}" type="presParOf" srcId="{3DCE89DE-2074-43D8-9BD5-82303ACE03CD}" destId="{7FEF6EB8-B996-4E0A-A2E1-B62ABF2CF5D8}" srcOrd="1" destOrd="0" presId="urn:microsoft.com/office/officeart/2005/8/layout/hProcess3"/>
    <dgm:cxn modelId="{EB8D50A3-881A-4056-B2D9-F6A8FBA431D3}" type="presParOf" srcId="{7FEF6EB8-B996-4E0A-A2E1-B62ABF2CF5D8}" destId="{8936F9D1-F994-4EC9-B06B-FE5F56EA74F9}" srcOrd="0" destOrd="0" presId="urn:microsoft.com/office/officeart/2005/8/layout/hProcess3"/>
    <dgm:cxn modelId="{6CF50F59-1D00-44B7-AA8D-E0DBC31800B1}" type="presParOf" srcId="{7FEF6EB8-B996-4E0A-A2E1-B62ABF2CF5D8}" destId="{60F6B0E9-2226-4BE8-8727-FC7CFA119EB1}" srcOrd="1" destOrd="0" presId="urn:microsoft.com/office/officeart/2005/8/layout/hProcess3"/>
    <dgm:cxn modelId="{5992F3F9-D7EB-4419-B304-5C109F1E5142}" type="presParOf" srcId="{60F6B0E9-2226-4BE8-8727-FC7CFA119EB1}" destId="{B34C2620-E1F7-46EF-BAD0-4642F355559C}" srcOrd="0" destOrd="0" presId="urn:microsoft.com/office/officeart/2005/8/layout/hProcess3"/>
    <dgm:cxn modelId="{F82067FA-4F2E-45A1-8216-A3037C396AB3}" type="presParOf" srcId="{60F6B0E9-2226-4BE8-8727-FC7CFA119EB1}" destId="{6B20CC07-783B-46ED-B57C-21B6D949801A}" srcOrd="1" destOrd="0" presId="urn:microsoft.com/office/officeart/2005/8/layout/hProcess3"/>
    <dgm:cxn modelId="{7D077991-4052-4F1C-826E-04E0AF11D7E8}" type="presParOf" srcId="{60F6B0E9-2226-4BE8-8727-FC7CFA119EB1}" destId="{0946464B-7A5A-46EF-A878-8A34090A43E2}" srcOrd="2" destOrd="0" presId="urn:microsoft.com/office/officeart/2005/8/layout/hProcess3"/>
    <dgm:cxn modelId="{B873CE1D-925C-46F5-AFB1-A10BD29F71BB}" type="presParOf" srcId="{60F6B0E9-2226-4BE8-8727-FC7CFA119EB1}" destId="{F9C41F7D-95A7-4599-925E-6C46532D6188}" srcOrd="3" destOrd="0" presId="urn:microsoft.com/office/officeart/2005/8/layout/hProcess3"/>
    <dgm:cxn modelId="{2CE62FCB-DD94-4E5B-BEDC-5B417AC2AA3F}" type="presParOf" srcId="{7FEF6EB8-B996-4E0A-A2E1-B62ABF2CF5D8}" destId="{0DD5C812-E701-48A4-AFFA-3A90DC826027}" srcOrd="2" destOrd="0" presId="urn:microsoft.com/office/officeart/2005/8/layout/hProcess3"/>
    <dgm:cxn modelId="{0C1F39B3-2247-4991-AA8D-AAB2F1C65B5D}" type="presParOf" srcId="{7FEF6EB8-B996-4E0A-A2E1-B62ABF2CF5D8}" destId="{086273B9-3DDD-428A-9072-D6A653B29EA3}" srcOrd="3" destOrd="0" presId="urn:microsoft.com/office/officeart/2005/8/layout/hProcess3"/>
    <dgm:cxn modelId="{E870DEA3-7091-48A0-83E8-3D54BC9C57DC}"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Recycling Units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C63348EE-E388-4CEE-B5C7-172596992A7D}" type="presOf" srcId="{CF3BB077-95B7-4197-AE2E-416DE7B4026A}" destId="{6B20CC07-783B-46ED-B57C-21B6D949801A}" srcOrd="0" destOrd="0" presId="urn:microsoft.com/office/officeart/2005/8/layout/hProcess3"/>
    <dgm:cxn modelId="{D09E2DC6-B693-461B-A8F2-09223F384293}" type="presOf" srcId="{03B8C6B5-2A39-444D-A1CF-FD17D016CB7E}" destId="{3DCE89DE-2074-43D8-9BD5-82303ACE03CD}" srcOrd="0" destOrd="0" presId="urn:microsoft.com/office/officeart/2005/8/layout/hProcess3"/>
    <dgm:cxn modelId="{F92B7257-5AF0-466C-8C96-107210108A9C}" type="presParOf" srcId="{3DCE89DE-2074-43D8-9BD5-82303ACE03CD}" destId="{C02122F8-5062-4E5C-A4C0-1F4B8B1FA003}" srcOrd="0" destOrd="0" presId="urn:microsoft.com/office/officeart/2005/8/layout/hProcess3"/>
    <dgm:cxn modelId="{3774045C-FF0E-4D6E-A435-0C230912CC8A}" type="presParOf" srcId="{3DCE89DE-2074-43D8-9BD5-82303ACE03CD}" destId="{7FEF6EB8-B996-4E0A-A2E1-B62ABF2CF5D8}" srcOrd="1" destOrd="0" presId="urn:microsoft.com/office/officeart/2005/8/layout/hProcess3"/>
    <dgm:cxn modelId="{607DCA57-ABAA-4869-9540-501CC7F0DFEE}" type="presParOf" srcId="{7FEF6EB8-B996-4E0A-A2E1-B62ABF2CF5D8}" destId="{8936F9D1-F994-4EC9-B06B-FE5F56EA74F9}" srcOrd="0" destOrd="0" presId="urn:microsoft.com/office/officeart/2005/8/layout/hProcess3"/>
    <dgm:cxn modelId="{7D6E8FF4-6A6D-48D8-B9AB-A1981A884EEE}" type="presParOf" srcId="{7FEF6EB8-B996-4E0A-A2E1-B62ABF2CF5D8}" destId="{60F6B0E9-2226-4BE8-8727-FC7CFA119EB1}" srcOrd="1" destOrd="0" presId="urn:microsoft.com/office/officeart/2005/8/layout/hProcess3"/>
    <dgm:cxn modelId="{7D45BF1B-0477-4136-840D-663D146892C5}" type="presParOf" srcId="{60F6B0E9-2226-4BE8-8727-FC7CFA119EB1}" destId="{B34C2620-E1F7-46EF-BAD0-4642F355559C}" srcOrd="0" destOrd="0" presId="urn:microsoft.com/office/officeart/2005/8/layout/hProcess3"/>
    <dgm:cxn modelId="{B174F307-1298-4A89-B432-968D7E2AAD47}" type="presParOf" srcId="{60F6B0E9-2226-4BE8-8727-FC7CFA119EB1}" destId="{6B20CC07-783B-46ED-B57C-21B6D949801A}" srcOrd="1" destOrd="0" presId="urn:microsoft.com/office/officeart/2005/8/layout/hProcess3"/>
    <dgm:cxn modelId="{E8DBE881-A857-4D6A-9DC5-0170EEB58178}" type="presParOf" srcId="{60F6B0E9-2226-4BE8-8727-FC7CFA119EB1}" destId="{0946464B-7A5A-46EF-A878-8A34090A43E2}" srcOrd="2" destOrd="0" presId="urn:microsoft.com/office/officeart/2005/8/layout/hProcess3"/>
    <dgm:cxn modelId="{17ED0F9B-9D9F-4A88-B1C1-EDEDB7EFA2F0}" type="presParOf" srcId="{60F6B0E9-2226-4BE8-8727-FC7CFA119EB1}" destId="{F9C41F7D-95A7-4599-925E-6C46532D6188}" srcOrd="3" destOrd="0" presId="urn:microsoft.com/office/officeart/2005/8/layout/hProcess3"/>
    <dgm:cxn modelId="{0A3B6960-1D7D-4034-9403-867B37A1BDCD}" type="presParOf" srcId="{7FEF6EB8-B996-4E0A-A2E1-B62ABF2CF5D8}" destId="{0DD5C812-E701-48A4-AFFA-3A90DC826027}" srcOrd="2" destOrd="0" presId="urn:microsoft.com/office/officeart/2005/8/layout/hProcess3"/>
    <dgm:cxn modelId="{ECC129A5-B4CB-47AE-A445-4E8AB757B3A1}" type="presParOf" srcId="{7FEF6EB8-B996-4E0A-A2E1-B62ABF2CF5D8}" destId="{086273B9-3DDD-428A-9072-D6A653B29EA3}" srcOrd="3" destOrd="0" presId="urn:microsoft.com/office/officeart/2005/8/layout/hProcess3"/>
    <dgm:cxn modelId="{3AB26E8B-5306-42DD-BC78-721AACAE60F1}"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Recycling Units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6E23D5CF-CD66-45CB-B95C-71512AC1FEF1}" type="presOf" srcId="{CF3BB077-95B7-4197-AE2E-416DE7B4026A}" destId="{6B20CC07-783B-46ED-B57C-21B6D949801A}" srcOrd="0" destOrd="0" presId="urn:microsoft.com/office/officeart/2005/8/layout/hProcess3"/>
    <dgm:cxn modelId="{2FE3ED4B-DB8D-407E-AB7F-9FDBAC2A5F38}" type="presOf" srcId="{03B8C6B5-2A39-444D-A1CF-FD17D016CB7E}" destId="{3DCE89DE-2074-43D8-9BD5-82303ACE03CD}" srcOrd="0" destOrd="0" presId="urn:microsoft.com/office/officeart/2005/8/layout/hProcess3"/>
    <dgm:cxn modelId="{9665D728-9272-4E67-AEEA-2B617D7A2769}" type="presParOf" srcId="{3DCE89DE-2074-43D8-9BD5-82303ACE03CD}" destId="{C02122F8-5062-4E5C-A4C0-1F4B8B1FA003}" srcOrd="0" destOrd="0" presId="urn:microsoft.com/office/officeart/2005/8/layout/hProcess3"/>
    <dgm:cxn modelId="{532F0518-2FB8-4073-95ED-00D915915C9C}" type="presParOf" srcId="{3DCE89DE-2074-43D8-9BD5-82303ACE03CD}" destId="{7FEF6EB8-B996-4E0A-A2E1-B62ABF2CF5D8}" srcOrd="1" destOrd="0" presId="urn:microsoft.com/office/officeart/2005/8/layout/hProcess3"/>
    <dgm:cxn modelId="{1A34B513-8830-4007-B660-5B0A81288570}" type="presParOf" srcId="{7FEF6EB8-B996-4E0A-A2E1-B62ABF2CF5D8}" destId="{8936F9D1-F994-4EC9-B06B-FE5F56EA74F9}" srcOrd="0" destOrd="0" presId="urn:microsoft.com/office/officeart/2005/8/layout/hProcess3"/>
    <dgm:cxn modelId="{C6645FDC-26CB-4B7B-8912-3B1E0E561F96}" type="presParOf" srcId="{7FEF6EB8-B996-4E0A-A2E1-B62ABF2CF5D8}" destId="{60F6B0E9-2226-4BE8-8727-FC7CFA119EB1}" srcOrd="1" destOrd="0" presId="urn:microsoft.com/office/officeart/2005/8/layout/hProcess3"/>
    <dgm:cxn modelId="{7ABA7D8B-E962-4D96-8503-6C66C66E59F5}" type="presParOf" srcId="{60F6B0E9-2226-4BE8-8727-FC7CFA119EB1}" destId="{B34C2620-E1F7-46EF-BAD0-4642F355559C}" srcOrd="0" destOrd="0" presId="urn:microsoft.com/office/officeart/2005/8/layout/hProcess3"/>
    <dgm:cxn modelId="{F5496FCC-2399-4CA8-9D06-A3B6366F2BA5}" type="presParOf" srcId="{60F6B0E9-2226-4BE8-8727-FC7CFA119EB1}" destId="{6B20CC07-783B-46ED-B57C-21B6D949801A}" srcOrd="1" destOrd="0" presId="urn:microsoft.com/office/officeart/2005/8/layout/hProcess3"/>
    <dgm:cxn modelId="{3D5DC7D7-51B7-402A-BDAD-DB536BB89237}" type="presParOf" srcId="{60F6B0E9-2226-4BE8-8727-FC7CFA119EB1}" destId="{0946464B-7A5A-46EF-A878-8A34090A43E2}" srcOrd="2" destOrd="0" presId="urn:microsoft.com/office/officeart/2005/8/layout/hProcess3"/>
    <dgm:cxn modelId="{42B05B24-E1FD-4EFC-95E2-7C42EDFA35D8}" type="presParOf" srcId="{60F6B0E9-2226-4BE8-8727-FC7CFA119EB1}" destId="{F9C41F7D-95A7-4599-925E-6C46532D6188}" srcOrd="3" destOrd="0" presId="urn:microsoft.com/office/officeart/2005/8/layout/hProcess3"/>
    <dgm:cxn modelId="{7CFD9B17-48B2-452E-B685-474C44A451FA}" type="presParOf" srcId="{7FEF6EB8-B996-4E0A-A2E1-B62ABF2CF5D8}" destId="{0DD5C812-E701-48A4-AFFA-3A90DC826027}" srcOrd="2" destOrd="0" presId="urn:microsoft.com/office/officeart/2005/8/layout/hProcess3"/>
    <dgm:cxn modelId="{4180A504-32ED-4DAB-850B-28CD7BC7FB83}" type="presParOf" srcId="{7FEF6EB8-B996-4E0A-A2E1-B62ABF2CF5D8}" destId="{086273B9-3DDD-428A-9072-D6A653B29EA3}" srcOrd="3" destOrd="0" presId="urn:microsoft.com/office/officeart/2005/8/layout/hProcess3"/>
    <dgm:cxn modelId="{0A5243CB-C18F-44C5-96DD-527567129BDA}"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Recycling Units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A61370E5-5E12-4977-BCB5-ACA5E6AC883F}" type="presOf" srcId="{03B8C6B5-2A39-444D-A1CF-FD17D016CB7E}" destId="{3DCE89DE-2074-43D8-9BD5-82303ACE03CD}" srcOrd="0" destOrd="0" presId="urn:microsoft.com/office/officeart/2005/8/layout/hProcess3"/>
    <dgm:cxn modelId="{3962253D-83CE-4BAD-9053-98FF6B0DE9EB}" type="presOf" srcId="{CF3BB077-95B7-4197-AE2E-416DE7B4026A}" destId="{6B20CC07-783B-46ED-B57C-21B6D949801A}" srcOrd="0" destOrd="0" presId="urn:microsoft.com/office/officeart/2005/8/layout/hProcess3"/>
    <dgm:cxn modelId="{62D21872-A1E8-4D2D-8888-BC0B88C45EE7}" type="presParOf" srcId="{3DCE89DE-2074-43D8-9BD5-82303ACE03CD}" destId="{C02122F8-5062-4E5C-A4C0-1F4B8B1FA003}" srcOrd="0" destOrd="0" presId="urn:microsoft.com/office/officeart/2005/8/layout/hProcess3"/>
    <dgm:cxn modelId="{3559313C-F860-45E9-9EA2-CAA71FB0D6AC}" type="presParOf" srcId="{3DCE89DE-2074-43D8-9BD5-82303ACE03CD}" destId="{7FEF6EB8-B996-4E0A-A2E1-B62ABF2CF5D8}" srcOrd="1" destOrd="0" presId="urn:microsoft.com/office/officeart/2005/8/layout/hProcess3"/>
    <dgm:cxn modelId="{9DA20BEF-50C5-4C2F-8D80-8B16A4F3692A}" type="presParOf" srcId="{7FEF6EB8-B996-4E0A-A2E1-B62ABF2CF5D8}" destId="{8936F9D1-F994-4EC9-B06B-FE5F56EA74F9}" srcOrd="0" destOrd="0" presId="urn:microsoft.com/office/officeart/2005/8/layout/hProcess3"/>
    <dgm:cxn modelId="{86CC983D-8A12-410C-B781-1C3B1D7606E9}" type="presParOf" srcId="{7FEF6EB8-B996-4E0A-A2E1-B62ABF2CF5D8}" destId="{60F6B0E9-2226-4BE8-8727-FC7CFA119EB1}" srcOrd="1" destOrd="0" presId="urn:microsoft.com/office/officeart/2005/8/layout/hProcess3"/>
    <dgm:cxn modelId="{EDEB6E2C-2CFB-4747-BCE8-0BCD45D4E7FA}" type="presParOf" srcId="{60F6B0E9-2226-4BE8-8727-FC7CFA119EB1}" destId="{B34C2620-E1F7-46EF-BAD0-4642F355559C}" srcOrd="0" destOrd="0" presId="urn:microsoft.com/office/officeart/2005/8/layout/hProcess3"/>
    <dgm:cxn modelId="{13DB08C9-1288-4197-A498-84ACE64E9000}" type="presParOf" srcId="{60F6B0E9-2226-4BE8-8727-FC7CFA119EB1}" destId="{6B20CC07-783B-46ED-B57C-21B6D949801A}" srcOrd="1" destOrd="0" presId="urn:microsoft.com/office/officeart/2005/8/layout/hProcess3"/>
    <dgm:cxn modelId="{A8E831D5-DDF3-458F-BABD-48B1EB907439}" type="presParOf" srcId="{60F6B0E9-2226-4BE8-8727-FC7CFA119EB1}" destId="{0946464B-7A5A-46EF-A878-8A34090A43E2}" srcOrd="2" destOrd="0" presId="urn:microsoft.com/office/officeart/2005/8/layout/hProcess3"/>
    <dgm:cxn modelId="{DBE61C7D-8690-4A93-8C3A-55AA5C06DC96}" type="presParOf" srcId="{60F6B0E9-2226-4BE8-8727-FC7CFA119EB1}" destId="{F9C41F7D-95A7-4599-925E-6C46532D6188}" srcOrd="3" destOrd="0" presId="urn:microsoft.com/office/officeart/2005/8/layout/hProcess3"/>
    <dgm:cxn modelId="{9EC4FE86-902B-4C43-B635-A50DF3006445}" type="presParOf" srcId="{7FEF6EB8-B996-4E0A-A2E1-B62ABF2CF5D8}" destId="{0DD5C812-E701-48A4-AFFA-3A90DC826027}" srcOrd="2" destOrd="0" presId="urn:microsoft.com/office/officeart/2005/8/layout/hProcess3"/>
    <dgm:cxn modelId="{72D204A7-36B2-4D7E-922E-69D3E824F556}" type="presParOf" srcId="{7FEF6EB8-B996-4E0A-A2E1-B62ABF2CF5D8}" destId="{086273B9-3DDD-428A-9072-D6A653B29EA3}" srcOrd="3" destOrd="0" presId="urn:microsoft.com/office/officeart/2005/8/layout/hProcess3"/>
    <dgm:cxn modelId="{3B7FDFA8-0435-4483-BF6C-26BF3C90C73F}"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Recycling Units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D8D616FA-87BC-46C5-B9B8-2500D6CD38EA}" type="presOf" srcId="{CF3BB077-95B7-4197-AE2E-416DE7B4026A}" destId="{6B20CC07-783B-46ED-B57C-21B6D949801A}" srcOrd="0" destOrd="0" presId="urn:microsoft.com/office/officeart/2005/8/layout/hProcess3"/>
    <dgm:cxn modelId="{8205FE2C-04BA-41D0-90F1-129ED954AB32}" type="presOf" srcId="{03B8C6B5-2A39-444D-A1CF-FD17D016CB7E}" destId="{3DCE89DE-2074-43D8-9BD5-82303ACE03CD}" srcOrd="0" destOrd="0" presId="urn:microsoft.com/office/officeart/2005/8/layout/hProcess3"/>
    <dgm:cxn modelId="{C7258684-309A-4337-8D86-A8C8E06CD820}" type="presParOf" srcId="{3DCE89DE-2074-43D8-9BD5-82303ACE03CD}" destId="{C02122F8-5062-4E5C-A4C0-1F4B8B1FA003}" srcOrd="0" destOrd="0" presId="urn:microsoft.com/office/officeart/2005/8/layout/hProcess3"/>
    <dgm:cxn modelId="{15B231AB-FD8D-4880-BCCC-565647DF2EE0}" type="presParOf" srcId="{3DCE89DE-2074-43D8-9BD5-82303ACE03CD}" destId="{7FEF6EB8-B996-4E0A-A2E1-B62ABF2CF5D8}" srcOrd="1" destOrd="0" presId="urn:microsoft.com/office/officeart/2005/8/layout/hProcess3"/>
    <dgm:cxn modelId="{0C2CCF57-D8DC-4AF3-8ED8-933E84FF3884}" type="presParOf" srcId="{7FEF6EB8-B996-4E0A-A2E1-B62ABF2CF5D8}" destId="{8936F9D1-F994-4EC9-B06B-FE5F56EA74F9}" srcOrd="0" destOrd="0" presId="urn:microsoft.com/office/officeart/2005/8/layout/hProcess3"/>
    <dgm:cxn modelId="{73BD1658-6451-4097-9F87-19024399862C}" type="presParOf" srcId="{7FEF6EB8-B996-4E0A-A2E1-B62ABF2CF5D8}" destId="{60F6B0E9-2226-4BE8-8727-FC7CFA119EB1}" srcOrd="1" destOrd="0" presId="urn:microsoft.com/office/officeart/2005/8/layout/hProcess3"/>
    <dgm:cxn modelId="{BBF0036F-4C88-46DF-8DCD-EA8E55A2E4A4}" type="presParOf" srcId="{60F6B0E9-2226-4BE8-8727-FC7CFA119EB1}" destId="{B34C2620-E1F7-46EF-BAD0-4642F355559C}" srcOrd="0" destOrd="0" presId="urn:microsoft.com/office/officeart/2005/8/layout/hProcess3"/>
    <dgm:cxn modelId="{F9A17E30-7099-4354-8B06-9A1CE08580E1}" type="presParOf" srcId="{60F6B0E9-2226-4BE8-8727-FC7CFA119EB1}" destId="{6B20CC07-783B-46ED-B57C-21B6D949801A}" srcOrd="1" destOrd="0" presId="urn:microsoft.com/office/officeart/2005/8/layout/hProcess3"/>
    <dgm:cxn modelId="{C59624F5-E7BE-4904-B7DF-C4AF3F4A9E3E}" type="presParOf" srcId="{60F6B0E9-2226-4BE8-8727-FC7CFA119EB1}" destId="{0946464B-7A5A-46EF-A878-8A34090A43E2}" srcOrd="2" destOrd="0" presId="urn:microsoft.com/office/officeart/2005/8/layout/hProcess3"/>
    <dgm:cxn modelId="{DE911B83-7FAE-4835-98D4-BD83ED01D749}" type="presParOf" srcId="{60F6B0E9-2226-4BE8-8727-FC7CFA119EB1}" destId="{F9C41F7D-95A7-4599-925E-6C46532D6188}" srcOrd="3" destOrd="0" presId="urn:microsoft.com/office/officeart/2005/8/layout/hProcess3"/>
    <dgm:cxn modelId="{1ED3BA75-8BCD-4966-AFD4-054A904ADB5C}" type="presParOf" srcId="{7FEF6EB8-B996-4E0A-A2E1-B62ABF2CF5D8}" destId="{0DD5C812-E701-48A4-AFFA-3A90DC826027}" srcOrd="2" destOrd="0" presId="urn:microsoft.com/office/officeart/2005/8/layout/hProcess3"/>
    <dgm:cxn modelId="{0CD104E8-E52C-4B58-AA0B-8657393D4993}" type="presParOf" srcId="{7FEF6EB8-B996-4E0A-A2E1-B62ABF2CF5D8}" destId="{086273B9-3DDD-428A-9072-D6A653B29EA3}" srcOrd="3" destOrd="0" presId="urn:microsoft.com/office/officeart/2005/8/layout/hProcess3"/>
    <dgm:cxn modelId="{2ABF5B65-9442-4056-9A88-C8EC35AF01AC}"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Energy Processing Units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B360E3B1-5514-4B84-B14F-8A13B73406F9}" type="presOf" srcId="{03B8C6B5-2A39-444D-A1CF-FD17D016CB7E}" destId="{3DCE89DE-2074-43D8-9BD5-82303ACE03CD}" srcOrd="0" destOrd="0" presId="urn:microsoft.com/office/officeart/2005/8/layout/hProcess3"/>
    <dgm:cxn modelId="{34656D33-CB63-4C65-AF7D-50EA2AE79FB1}" type="presOf" srcId="{CF3BB077-95B7-4197-AE2E-416DE7B4026A}" destId="{6B20CC07-783B-46ED-B57C-21B6D949801A}" srcOrd="0" destOrd="0" presId="urn:microsoft.com/office/officeart/2005/8/layout/hProcess3"/>
    <dgm:cxn modelId="{CA7606CD-448B-4E3C-9653-20E1CCCA6F48}" type="presParOf" srcId="{3DCE89DE-2074-43D8-9BD5-82303ACE03CD}" destId="{C02122F8-5062-4E5C-A4C0-1F4B8B1FA003}" srcOrd="0" destOrd="0" presId="urn:microsoft.com/office/officeart/2005/8/layout/hProcess3"/>
    <dgm:cxn modelId="{C36A9258-90A7-4AF2-963D-73164DD6C876}" type="presParOf" srcId="{3DCE89DE-2074-43D8-9BD5-82303ACE03CD}" destId="{7FEF6EB8-B996-4E0A-A2E1-B62ABF2CF5D8}" srcOrd="1" destOrd="0" presId="urn:microsoft.com/office/officeart/2005/8/layout/hProcess3"/>
    <dgm:cxn modelId="{756C35CA-3F7F-45A1-839F-BA5190C057CA}" type="presParOf" srcId="{7FEF6EB8-B996-4E0A-A2E1-B62ABF2CF5D8}" destId="{8936F9D1-F994-4EC9-B06B-FE5F56EA74F9}" srcOrd="0" destOrd="0" presId="urn:microsoft.com/office/officeart/2005/8/layout/hProcess3"/>
    <dgm:cxn modelId="{F936098D-CE73-4EF4-8380-C1ABFEF138BD}" type="presParOf" srcId="{7FEF6EB8-B996-4E0A-A2E1-B62ABF2CF5D8}" destId="{60F6B0E9-2226-4BE8-8727-FC7CFA119EB1}" srcOrd="1" destOrd="0" presId="urn:microsoft.com/office/officeart/2005/8/layout/hProcess3"/>
    <dgm:cxn modelId="{004C2094-AF4D-4758-9A40-1B5E08A0B5F9}" type="presParOf" srcId="{60F6B0E9-2226-4BE8-8727-FC7CFA119EB1}" destId="{B34C2620-E1F7-46EF-BAD0-4642F355559C}" srcOrd="0" destOrd="0" presId="urn:microsoft.com/office/officeart/2005/8/layout/hProcess3"/>
    <dgm:cxn modelId="{00A9361E-DBC3-44B0-8CA8-21AD0E36423D}" type="presParOf" srcId="{60F6B0E9-2226-4BE8-8727-FC7CFA119EB1}" destId="{6B20CC07-783B-46ED-B57C-21B6D949801A}" srcOrd="1" destOrd="0" presId="urn:microsoft.com/office/officeart/2005/8/layout/hProcess3"/>
    <dgm:cxn modelId="{833B7DAF-8D03-4191-96E1-3F4A4E843EF1}" type="presParOf" srcId="{60F6B0E9-2226-4BE8-8727-FC7CFA119EB1}" destId="{0946464B-7A5A-46EF-A878-8A34090A43E2}" srcOrd="2" destOrd="0" presId="urn:microsoft.com/office/officeart/2005/8/layout/hProcess3"/>
    <dgm:cxn modelId="{DFE532FF-8DA0-49D2-AAC9-07715B94019D}" type="presParOf" srcId="{60F6B0E9-2226-4BE8-8727-FC7CFA119EB1}" destId="{F9C41F7D-95A7-4599-925E-6C46532D6188}" srcOrd="3" destOrd="0" presId="urn:microsoft.com/office/officeart/2005/8/layout/hProcess3"/>
    <dgm:cxn modelId="{9B3EEF9B-BFEE-4977-9596-7922087BC433}" type="presParOf" srcId="{7FEF6EB8-B996-4E0A-A2E1-B62ABF2CF5D8}" destId="{0DD5C812-E701-48A4-AFFA-3A90DC826027}" srcOrd="2" destOrd="0" presId="urn:microsoft.com/office/officeart/2005/8/layout/hProcess3"/>
    <dgm:cxn modelId="{1D2ADFCE-3443-4399-A8D5-79578926EB52}" type="presParOf" srcId="{7FEF6EB8-B996-4E0A-A2E1-B62ABF2CF5D8}" destId="{086273B9-3DDD-428A-9072-D6A653B29EA3}" srcOrd="3" destOrd="0" presId="urn:microsoft.com/office/officeart/2005/8/layout/hProcess3"/>
    <dgm:cxn modelId="{8E3E4C02-DFF2-4592-B719-5D12BC42EF33}"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Energy Processing Units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E3C60412-BB2C-4022-BFBD-227A2FFBE86F}" type="presOf" srcId="{03B8C6B5-2A39-444D-A1CF-FD17D016CB7E}" destId="{3DCE89DE-2074-43D8-9BD5-82303ACE03CD}" srcOrd="0" destOrd="0" presId="urn:microsoft.com/office/officeart/2005/8/layout/hProcess3"/>
    <dgm:cxn modelId="{AB180A9E-2392-41EB-8255-4D496FD5CAB2}" type="presOf" srcId="{CF3BB077-95B7-4197-AE2E-416DE7B4026A}" destId="{6B20CC07-783B-46ED-B57C-21B6D949801A}" srcOrd="0" destOrd="0" presId="urn:microsoft.com/office/officeart/2005/8/layout/hProcess3"/>
    <dgm:cxn modelId="{71164718-8153-4B22-B629-123F9B5F6A80}" type="presParOf" srcId="{3DCE89DE-2074-43D8-9BD5-82303ACE03CD}" destId="{C02122F8-5062-4E5C-A4C0-1F4B8B1FA003}" srcOrd="0" destOrd="0" presId="urn:microsoft.com/office/officeart/2005/8/layout/hProcess3"/>
    <dgm:cxn modelId="{5A7781A4-DFCD-4954-B0C4-CE6D0E3543DC}" type="presParOf" srcId="{3DCE89DE-2074-43D8-9BD5-82303ACE03CD}" destId="{7FEF6EB8-B996-4E0A-A2E1-B62ABF2CF5D8}" srcOrd="1" destOrd="0" presId="urn:microsoft.com/office/officeart/2005/8/layout/hProcess3"/>
    <dgm:cxn modelId="{3FB477AA-2156-41CF-8F68-1615549452E4}" type="presParOf" srcId="{7FEF6EB8-B996-4E0A-A2E1-B62ABF2CF5D8}" destId="{8936F9D1-F994-4EC9-B06B-FE5F56EA74F9}" srcOrd="0" destOrd="0" presId="urn:microsoft.com/office/officeart/2005/8/layout/hProcess3"/>
    <dgm:cxn modelId="{9CFFD518-2689-410A-931E-C16DCCAC28F7}" type="presParOf" srcId="{7FEF6EB8-B996-4E0A-A2E1-B62ABF2CF5D8}" destId="{60F6B0E9-2226-4BE8-8727-FC7CFA119EB1}" srcOrd="1" destOrd="0" presId="urn:microsoft.com/office/officeart/2005/8/layout/hProcess3"/>
    <dgm:cxn modelId="{E52811D5-244A-4FE6-95CE-51F2D9CE2721}" type="presParOf" srcId="{60F6B0E9-2226-4BE8-8727-FC7CFA119EB1}" destId="{B34C2620-E1F7-46EF-BAD0-4642F355559C}" srcOrd="0" destOrd="0" presId="urn:microsoft.com/office/officeart/2005/8/layout/hProcess3"/>
    <dgm:cxn modelId="{F387F920-BC91-4377-881C-8628BD0B4034}" type="presParOf" srcId="{60F6B0E9-2226-4BE8-8727-FC7CFA119EB1}" destId="{6B20CC07-783B-46ED-B57C-21B6D949801A}" srcOrd="1" destOrd="0" presId="urn:microsoft.com/office/officeart/2005/8/layout/hProcess3"/>
    <dgm:cxn modelId="{E0C3859B-3D9B-4F02-B826-42BCC6D0BA05}" type="presParOf" srcId="{60F6B0E9-2226-4BE8-8727-FC7CFA119EB1}" destId="{0946464B-7A5A-46EF-A878-8A34090A43E2}" srcOrd="2" destOrd="0" presId="urn:microsoft.com/office/officeart/2005/8/layout/hProcess3"/>
    <dgm:cxn modelId="{E12C841E-5B31-413B-BC58-622906BA3013}" type="presParOf" srcId="{60F6B0E9-2226-4BE8-8727-FC7CFA119EB1}" destId="{F9C41F7D-95A7-4599-925E-6C46532D6188}" srcOrd="3" destOrd="0" presId="urn:microsoft.com/office/officeart/2005/8/layout/hProcess3"/>
    <dgm:cxn modelId="{F5988E7D-3F36-4B99-8BE9-501AA88EDBDB}" type="presParOf" srcId="{7FEF6EB8-B996-4E0A-A2E1-B62ABF2CF5D8}" destId="{0DD5C812-E701-48A4-AFFA-3A90DC826027}" srcOrd="2" destOrd="0" presId="urn:microsoft.com/office/officeart/2005/8/layout/hProcess3"/>
    <dgm:cxn modelId="{64F34D70-DD85-4C4F-BE5A-1D6A70DBCCAB}" type="presParOf" srcId="{7FEF6EB8-B996-4E0A-A2E1-B62ABF2CF5D8}" destId="{086273B9-3DDD-428A-9072-D6A653B29EA3}" srcOrd="3" destOrd="0" presId="urn:microsoft.com/office/officeart/2005/8/layout/hProcess3"/>
    <dgm:cxn modelId="{CA51491B-0363-4D73-B97B-F216580E33A2}"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AD7AE616-3FCD-4525-A343-C4A2A2702B5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72265A92-6C5A-465C-BE46-D16E90C49F94}">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pt-PT" sz="2700" b="1" dirty="0" smtClean="0">
              <a:latin typeface="Georgia" panose="02040502050405020303" pitchFamily="18" charset="0"/>
            </a:rPr>
            <a:t>Step 1</a:t>
          </a:r>
          <a:endParaRPr lang="en-GB" sz="2700" b="1"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0DEF2B2D-E6A8-45CC-9184-3BE310296A90}" type="parTrans" cxnId="{6CCEC309-3E28-49A6-93C3-FC3295BCFD20}">
      <dgm:prSet/>
      <dgm:spPr/>
      <dgm:t>
        <a:bodyPr/>
        <a:lstStyle/>
        <a:p>
          <a:endParaRPr lang="en-GB">
            <a:latin typeface="Georgia" panose="02040502050405020303" pitchFamily="18" charset="0"/>
          </a:endParaRPr>
        </a:p>
      </dgm:t>
    </dgm:pt>
    <dgm:pt modelId="{43AF976D-85FA-4FA6-9696-57D1AA00C1F5}" type="sibTrans" cxnId="{6CCEC309-3E28-49A6-93C3-FC3295BCFD20}">
      <dgm:prSet/>
      <dgm:spPr/>
      <dgm:t>
        <a:bodyPr/>
        <a:lstStyle/>
        <a:p>
          <a:endParaRPr lang="en-GB">
            <a:latin typeface="Georgia" panose="02040502050405020303" pitchFamily="18" charset="0"/>
          </a:endParaRPr>
        </a:p>
      </dgm:t>
    </dgm:pt>
    <dgm:pt modelId="{08ACD40D-4C63-4BDA-968E-14D4C58D0225}">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pt-PT" sz="2700" b="1" dirty="0" smtClean="0">
              <a:latin typeface="Georgia" panose="02040502050405020303" pitchFamily="18" charset="0"/>
            </a:rPr>
            <a:t>Step 2</a:t>
          </a:r>
          <a:endParaRPr lang="en-GB" sz="2700" b="1"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FC6F095C-FD72-42FB-ABB8-D2CDBBA37033}" type="parTrans" cxnId="{C310B306-ADA1-4967-A034-7E97AA125FD6}">
      <dgm:prSet/>
      <dgm:spPr/>
      <dgm:t>
        <a:bodyPr/>
        <a:lstStyle/>
        <a:p>
          <a:endParaRPr lang="en-GB">
            <a:latin typeface="Georgia" panose="02040502050405020303" pitchFamily="18" charset="0"/>
          </a:endParaRPr>
        </a:p>
      </dgm:t>
    </dgm:pt>
    <dgm:pt modelId="{BBC356BF-6FB6-4170-BCBE-FB15F91685E2}" type="sibTrans" cxnId="{C310B306-ADA1-4967-A034-7E97AA125FD6}">
      <dgm:prSet/>
      <dgm:spPr/>
      <dgm:t>
        <a:bodyPr/>
        <a:lstStyle/>
        <a:p>
          <a:endParaRPr lang="en-GB">
            <a:latin typeface="Georgia" panose="02040502050405020303" pitchFamily="18" charset="0"/>
          </a:endParaRPr>
        </a:p>
      </dgm:t>
    </dgm:pt>
    <dgm:pt modelId="{F77E1BD3-D5F8-4977-AEA8-4337B60AA8A7}">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pt-PT" sz="2700" b="1" dirty="0" smtClean="0">
              <a:latin typeface="Georgia" panose="02040502050405020303" pitchFamily="18" charset="0"/>
            </a:rPr>
            <a:t>Step 4</a:t>
          </a:r>
          <a:endParaRPr lang="en-GB" sz="2700" b="1"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C3F58CE1-DFDA-4D7E-B486-C2277156DB6D}" type="parTrans" cxnId="{81F30B6E-99EE-47D1-B10C-A23676B6866F}">
      <dgm:prSet/>
      <dgm:spPr/>
      <dgm:t>
        <a:bodyPr/>
        <a:lstStyle/>
        <a:p>
          <a:endParaRPr lang="en-GB">
            <a:latin typeface="Georgia" panose="02040502050405020303" pitchFamily="18" charset="0"/>
          </a:endParaRPr>
        </a:p>
      </dgm:t>
    </dgm:pt>
    <dgm:pt modelId="{AC1AF910-D56A-4500-9EEB-535696B7A5AB}" type="sibTrans" cxnId="{81F30B6E-99EE-47D1-B10C-A23676B6866F}">
      <dgm:prSet/>
      <dgm:spPr/>
      <dgm:t>
        <a:bodyPr/>
        <a:lstStyle/>
        <a:p>
          <a:endParaRPr lang="en-GB">
            <a:latin typeface="Georgia" panose="02040502050405020303" pitchFamily="18" charset="0"/>
          </a:endParaRPr>
        </a:p>
      </dgm:t>
    </dgm:pt>
    <dgm:pt modelId="{A184D950-AC43-47F2-83BE-213EF095B563}">
      <dgm:prSet phldrT="[Texto]" custT="1"/>
      <dgm:spPr/>
      <dgm:t>
        <a:bodyPr/>
        <a:lstStyle/>
        <a:p>
          <a:pPr algn="just"/>
          <a:r>
            <a:rPr lang="en-GB" sz="1800" b="1" dirty="0" smtClean="0">
              <a:latin typeface="Georgia" panose="02040502050405020303" pitchFamily="18" charset="0"/>
            </a:rPr>
            <a:t>Identification if the wood waste energy processing in the region are effective or if some more recycling units are needed</a:t>
          </a:r>
          <a:endParaRPr lang="en-GB" sz="1800" dirty="0">
            <a:latin typeface="Georgia" panose="02040502050405020303" pitchFamily="18" charset="0"/>
          </a:endParaRPr>
        </a:p>
      </dgm:t>
    </dgm:pt>
    <dgm:pt modelId="{500AC9D1-E245-4AEE-AA69-A6AD9C2B37DC}" type="parTrans" cxnId="{4AABC087-53A8-417F-A71F-8E3FEA61E188}">
      <dgm:prSet/>
      <dgm:spPr/>
      <dgm:t>
        <a:bodyPr/>
        <a:lstStyle/>
        <a:p>
          <a:endParaRPr lang="en-GB">
            <a:latin typeface="Georgia" panose="02040502050405020303" pitchFamily="18" charset="0"/>
          </a:endParaRPr>
        </a:p>
      </dgm:t>
    </dgm:pt>
    <dgm:pt modelId="{848DD295-2634-4974-AA7F-DA0D5B8B871D}" type="sibTrans" cxnId="{4AABC087-53A8-417F-A71F-8E3FEA61E188}">
      <dgm:prSet/>
      <dgm:spPr/>
      <dgm:t>
        <a:bodyPr/>
        <a:lstStyle/>
        <a:p>
          <a:endParaRPr lang="en-GB">
            <a:latin typeface="Georgia" panose="02040502050405020303" pitchFamily="18" charset="0"/>
          </a:endParaRPr>
        </a:p>
      </dgm:t>
    </dgm:pt>
    <dgm:pt modelId="{3392DFDF-D9C8-46AB-87F5-3A2049AE7B07}">
      <dgm:prSet phldrT="[Texto]" custT="1"/>
      <dgm:spPr/>
      <dgm:t>
        <a:bodyPr/>
        <a:lstStyle/>
        <a:p>
          <a:pPr algn="just"/>
          <a:r>
            <a:rPr lang="en-GB" sz="1800" b="1" dirty="0" smtClean="0">
              <a:latin typeface="Georgia" panose="02040502050405020303" pitchFamily="18" charset="0"/>
            </a:rPr>
            <a:t>Identification of wood waste energy processing units in the region</a:t>
          </a:r>
          <a:endParaRPr lang="en-GB" sz="1800" dirty="0">
            <a:latin typeface="Georgia" panose="02040502050405020303" pitchFamily="18" charset="0"/>
          </a:endParaRPr>
        </a:p>
      </dgm:t>
    </dgm:pt>
    <dgm:pt modelId="{9C880EAD-8CA5-4EB9-A6BA-5B666D4EBEEE}" type="parTrans" cxnId="{A001AC23-01DF-4C89-AF40-FFDD58A3E9C9}">
      <dgm:prSet/>
      <dgm:spPr/>
      <dgm:t>
        <a:bodyPr/>
        <a:lstStyle/>
        <a:p>
          <a:endParaRPr lang="en-GB">
            <a:latin typeface="Georgia" panose="02040502050405020303" pitchFamily="18" charset="0"/>
          </a:endParaRPr>
        </a:p>
      </dgm:t>
    </dgm:pt>
    <dgm:pt modelId="{11BCAAFD-0AC0-44D5-8F9D-32C389136229}" type="sibTrans" cxnId="{A001AC23-01DF-4C89-AF40-FFDD58A3E9C9}">
      <dgm:prSet/>
      <dgm:spPr/>
      <dgm:t>
        <a:bodyPr/>
        <a:lstStyle/>
        <a:p>
          <a:endParaRPr lang="en-GB">
            <a:latin typeface="Georgia" panose="02040502050405020303" pitchFamily="18" charset="0"/>
          </a:endParaRPr>
        </a:p>
      </dgm:t>
    </dgm:pt>
    <dgm:pt modelId="{27779B46-3942-4AE6-A829-D72D962CE3AC}">
      <dgm:prSet phldrT="[Texto]" custT="1"/>
      <dgm:spPr/>
      <dgm:t>
        <a:bodyPr/>
        <a:lstStyle/>
        <a:p>
          <a:pPr algn="just"/>
          <a:r>
            <a:rPr lang="en-GB" sz="1800" b="1" dirty="0" smtClean="0">
              <a:latin typeface="Georgia" panose="02040502050405020303" pitchFamily="18" charset="0"/>
            </a:rPr>
            <a:t>The wood waste energy processing units in the region are effective - no further action is needed</a:t>
          </a:r>
          <a:endParaRPr lang="en-GB" sz="1800" dirty="0">
            <a:latin typeface="Georgia" panose="02040502050405020303" pitchFamily="18" charset="0"/>
          </a:endParaRPr>
        </a:p>
      </dgm:t>
    </dgm:pt>
    <dgm:pt modelId="{46B5B922-2AB1-4690-A01B-576A40D7BF81}" type="parTrans" cxnId="{00984374-B8B5-4758-8A52-C7E5520417B7}">
      <dgm:prSet/>
      <dgm:spPr/>
      <dgm:t>
        <a:bodyPr/>
        <a:lstStyle/>
        <a:p>
          <a:endParaRPr lang="en-GB">
            <a:latin typeface="Georgia" panose="02040502050405020303" pitchFamily="18" charset="0"/>
          </a:endParaRPr>
        </a:p>
      </dgm:t>
    </dgm:pt>
    <dgm:pt modelId="{144C8132-D27C-4618-8E04-F79E280BFECA}" type="sibTrans" cxnId="{00984374-B8B5-4758-8A52-C7E5520417B7}">
      <dgm:prSet/>
      <dgm:spPr/>
      <dgm:t>
        <a:bodyPr/>
        <a:lstStyle/>
        <a:p>
          <a:endParaRPr lang="en-GB">
            <a:latin typeface="Georgia" panose="02040502050405020303" pitchFamily="18" charset="0"/>
          </a:endParaRPr>
        </a:p>
      </dgm:t>
    </dgm:pt>
    <dgm:pt modelId="{3DD8953D-9ACB-4611-8A14-8C28A26F1739}">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pt-PT" sz="2700" b="1" dirty="0" smtClean="0">
              <a:latin typeface="Georgia" panose="02040502050405020303" pitchFamily="18" charset="0"/>
            </a:rPr>
            <a:t>Step 3</a:t>
          </a:r>
          <a:endParaRPr lang="en-GB" sz="2700" b="1" dirty="0">
            <a:latin typeface="Georgia" panose="02040502050405020303" pitchFamily="18" charset="0"/>
          </a:endParaRPr>
        </a:p>
      </dgm:t>
    </dgm:pt>
    <dgm:pt modelId="{E82726E0-D7D4-4280-9C3B-F2CF1234E3EC}" type="parTrans" cxnId="{63F290A9-9AC0-499D-A5F5-259FD19224A2}">
      <dgm:prSet/>
      <dgm:spPr/>
      <dgm:t>
        <a:bodyPr/>
        <a:lstStyle/>
        <a:p>
          <a:endParaRPr lang="en-GB">
            <a:latin typeface="Georgia" panose="02040502050405020303" pitchFamily="18" charset="0"/>
          </a:endParaRPr>
        </a:p>
      </dgm:t>
    </dgm:pt>
    <dgm:pt modelId="{EC61CB1A-F51D-4DBA-96BC-A578F391959C}" type="sibTrans" cxnId="{63F290A9-9AC0-499D-A5F5-259FD19224A2}">
      <dgm:prSet/>
      <dgm:spPr/>
      <dgm:t>
        <a:bodyPr/>
        <a:lstStyle/>
        <a:p>
          <a:endParaRPr lang="en-GB">
            <a:latin typeface="Georgia" panose="02040502050405020303" pitchFamily="18" charset="0"/>
          </a:endParaRPr>
        </a:p>
      </dgm:t>
    </dgm:pt>
    <dgm:pt modelId="{6F68E67B-6980-4FD0-9B0E-37A312C5EDD2}">
      <dgm:prSet phldrT="[Texto]" custT="1"/>
      <dgm:spPr/>
      <dgm:t>
        <a:bodyPr/>
        <a:lstStyle/>
        <a:p>
          <a:pPr algn="just"/>
          <a:r>
            <a:rPr lang="en-GB" sz="1800" b="1" dirty="0" smtClean="0">
              <a:latin typeface="Georgia" panose="02040502050405020303" pitchFamily="18" charset="0"/>
            </a:rPr>
            <a:t>The wood waste energy processing units in the region needs to be improved</a:t>
          </a:r>
          <a:endParaRPr lang="en-GB" sz="1800" dirty="0">
            <a:latin typeface="Georgia" panose="02040502050405020303" pitchFamily="18" charset="0"/>
          </a:endParaRPr>
        </a:p>
      </dgm:t>
    </dgm:pt>
    <dgm:pt modelId="{C32E9795-A561-489F-A2D5-CF2280B88C9D}" type="parTrans" cxnId="{BB99615A-48A8-4E8E-BED5-D4C017FF28A7}">
      <dgm:prSet/>
      <dgm:spPr/>
      <dgm:t>
        <a:bodyPr/>
        <a:lstStyle/>
        <a:p>
          <a:endParaRPr lang="en-GB">
            <a:latin typeface="Georgia" panose="02040502050405020303" pitchFamily="18" charset="0"/>
          </a:endParaRPr>
        </a:p>
      </dgm:t>
    </dgm:pt>
    <dgm:pt modelId="{A26002A5-AEFB-44BF-B564-A8CCD4B711BB}" type="sibTrans" cxnId="{BB99615A-48A8-4E8E-BED5-D4C017FF28A7}">
      <dgm:prSet/>
      <dgm:spPr/>
      <dgm:t>
        <a:bodyPr/>
        <a:lstStyle/>
        <a:p>
          <a:endParaRPr lang="en-GB">
            <a:latin typeface="Georgia" panose="02040502050405020303" pitchFamily="18" charset="0"/>
          </a:endParaRPr>
        </a:p>
      </dgm:t>
    </dgm:pt>
    <dgm:pt modelId="{41BE153A-E23A-4999-BC09-1C2A5398145E}" type="pres">
      <dgm:prSet presAssocID="{AD7AE616-3FCD-4525-A343-C4A2A2702B5A}" presName="linear" presStyleCnt="0">
        <dgm:presLayoutVars>
          <dgm:animLvl val="lvl"/>
          <dgm:resizeHandles val="exact"/>
        </dgm:presLayoutVars>
      </dgm:prSet>
      <dgm:spPr/>
      <dgm:t>
        <a:bodyPr/>
        <a:lstStyle/>
        <a:p>
          <a:endParaRPr lang="en-GB"/>
        </a:p>
      </dgm:t>
    </dgm:pt>
    <dgm:pt modelId="{D139FB5D-D544-4DD9-9D30-6F3F506C47C9}" type="pres">
      <dgm:prSet presAssocID="{72265A92-6C5A-465C-BE46-D16E90C49F94}" presName="parentText" presStyleLbl="node1" presStyleIdx="0" presStyleCnt="4" custScaleX="52043" custScaleY="59088" custLinFactNeighborX="-23143">
        <dgm:presLayoutVars>
          <dgm:chMax val="0"/>
          <dgm:bulletEnabled val="1"/>
        </dgm:presLayoutVars>
      </dgm:prSet>
      <dgm:spPr/>
      <dgm:t>
        <a:bodyPr/>
        <a:lstStyle/>
        <a:p>
          <a:endParaRPr lang="en-GB"/>
        </a:p>
      </dgm:t>
    </dgm:pt>
    <dgm:pt modelId="{95625A62-579A-471E-A7A5-189C01BCB938}" type="pres">
      <dgm:prSet presAssocID="{72265A92-6C5A-465C-BE46-D16E90C49F94}" presName="childText" presStyleLbl="revTx" presStyleIdx="0" presStyleCnt="4" custLinFactNeighborY="2396">
        <dgm:presLayoutVars>
          <dgm:bulletEnabled val="1"/>
        </dgm:presLayoutVars>
      </dgm:prSet>
      <dgm:spPr/>
      <dgm:t>
        <a:bodyPr/>
        <a:lstStyle/>
        <a:p>
          <a:endParaRPr lang="en-GB"/>
        </a:p>
      </dgm:t>
    </dgm:pt>
    <dgm:pt modelId="{8623796A-5E40-4397-ACD0-8F8107834BDF}" type="pres">
      <dgm:prSet presAssocID="{08ACD40D-4C63-4BDA-968E-14D4C58D0225}" presName="parentText" presStyleLbl="node1" presStyleIdx="1" presStyleCnt="4" custScaleX="52043" custScaleY="59088" custLinFactNeighborX="-23143" custLinFactNeighborY="-13989">
        <dgm:presLayoutVars>
          <dgm:chMax val="0"/>
          <dgm:bulletEnabled val="1"/>
        </dgm:presLayoutVars>
      </dgm:prSet>
      <dgm:spPr/>
      <dgm:t>
        <a:bodyPr/>
        <a:lstStyle/>
        <a:p>
          <a:endParaRPr lang="en-GB"/>
        </a:p>
      </dgm:t>
    </dgm:pt>
    <dgm:pt modelId="{5118D040-2FDF-4C1E-A028-F2CEDDB2F9A6}" type="pres">
      <dgm:prSet presAssocID="{08ACD40D-4C63-4BDA-968E-14D4C58D0225}" presName="childText" presStyleLbl="revTx" presStyleIdx="1" presStyleCnt="4" custLinFactNeighborY="-7258">
        <dgm:presLayoutVars>
          <dgm:bulletEnabled val="1"/>
        </dgm:presLayoutVars>
      </dgm:prSet>
      <dgm:spPr/>
      <dgm:t>
        <a:bodyPr/>
        <a:lstStyle/>
        <a:p>
          <a:endParaRPr lang="en-GB"/>
        </a:p>
      </dgm:t>
    </dgm:pt>
    <dgm:pt modelId="{F28276CB-F715-4D83-80EC-682AB1EEF5FE}" type="pres">
      <dgm:prSet presAssocID="{3DD8953D-9ACB-4611-8A14-8C28A26F1739}" presName="parentText" presStyleLbl="node1" presStyleIdx="2" presStyleCnt="4" custScaleX="52043" custScaleY="59088" custLinFactNeighborX="-23143" custLinFactNeighborY="1445">
        <dgm:presLayoutVars>
          <dgm:chMax val="0"/>
          <dgm:bulletEnabled val="1"/>
        </dgm:presLayoutVars>
      </dgm:prSet>
      <dgm:spPr/>
      <dgm:t>
        <a:bodyPr/>
        <a:lstStyle/>
        <a:p>
          <a:endParaRPr lang="en-GB"/>
        </a:p>
      </dgm:t>
    </dgm:pt>
    <dgm:pt modelId="{9439E7A9-E351-4D3D-A057-8636FB96F137}" type="pres">
      <dgm:prSet presAssocID="{3DD8953D-9ACB-4611-8A14-8C28A26F1739}" presName="childText" presStyleLbl="revTx" presStyleIdx="2" presStyleCnt="4" custLinFactNeighborY="4862">
        <dgm:presLayoutVars>
          <dgm:bulletEnabled val="1"/>
        </dgm:presLayoutVars>
      </dgm:prSet>
      <dgm:spPr/>
      <dgm:t>
        <a:bodyPr/>
        <a:lstStyle/>
        <a:p>
          <a:endParaRPr lang="en-GB"/>
        </a:p>
      </dgm:t>
    </dgm:pt>
    <dgm:pt modelId="{06C984FB-1772-4641-91B9-32DC4A2CE821}" type="pres">
      <dgm:prSet presAssocID="{F77E1BD3-D5F8-4977-AEA8-4337B60AA8A7}" presName="parentText" presStyleLbl="node1" presStyleIdx="3" presStyleCnt="4" custScaleX="52043" custScaleY="59088" custLinFactNeighborX="-23143" custLinFactNeighborY="-2708">
        <dgm:presLayoutVars>
          <dgm:chMax val="0"/>
          <dgm:bulletEnabled val="1"/>
        </dgm:presLayoutVars>
      </dgm:prSet>
      <dgm:spPr/>
      <dgm:t>
        <a:bodyPr/>
        <a:lstStyle/>
        <a:p>
          <a:endParaRPr lang="en-GB"/>
        </a:p>
      </dgm:t>
    </dgm:pt>
    <dgm:pt modelId="{F140A619-42C5-4601-8525-17CB8E2CC5FC}" type="pres">
      <dgm:prSet presAssocID="{F77E1BD3-D5F8-4977-AEA8-4337B60AA8A7}" presName="childText" presStyleLbl="revTx" presStyleIdx="3" presStyleCnt="4" custLinFactNeighborY="9724">
        <dgm:presLayoutVars>
          <dgm:bulletEnabled val="1"/>
        </dgm:presLayoutVars>
      </dgm:prSet>
      <dgm:spPr/>
      <dgm:t>
        <a:bodyPr/>
        <a:lstStyle/>
        <a:p>
          <a:endParaRPr lang="en-GB"/>
        </a:p>
      </dgm:t>
    </dgm:pt>
  </dgm:ptLst>
  <dgm:cxnLst>
    <dgm:cxn modelId="{C310B306-ADA1-4967-A034-7E97AA125FD6}" srcId="{AD7AE616-3FCD-4525-A343-C4A2A2702B5A}" destId="{08ACD40D-4C63-4BDA-968E-14D4C58D0225}" srcOrd="1" destOrd="0" parTransId="{FC6F095C-FD72-42FB-ABB8-D2CDBBA37033}" sibTransId="{BBC356BF-6FB6-4170-BCBE-FB15F91685E2}"/>
    <dgm:cxn modelId="{9F1491A6-801C-4CDD-B61A-62B8373A9874}" type="presOf" srcId="{AD7AE616-3FCD-4525-A343-C4A2A2702B5A}" destId="{41BE153A-E23A-4999-BC09-1C2A5398145E}" srcOrd="0" destOrd="0" presId="urn:microsoft.com/office/officeart/2005/8/layout/vList2"/>
    <dgm:cxn modelId="{00984374-B8B5-4758-8A52-C7E5520417B7}" srcId="{3DD8953D-9ACB-4611-8A14-8C28A26F1739}" destId="{27779B46-3942-4AE6-A829-D72D962CE3AC}" srcOrd="0" destOrd="0" parTransId="{46B5B922-2AB1-4690-A01B-576A40D7BF81}" sibTransId="{144C8132-D27C-4618-8E04-F79E280BFECA}"/>
    <dgm:cxn modelId="{81F30B6E-99EE-47D1-B10C-A23676B6866F}" srcId="{AD7AE616-3FCD-4525-A343-C4A2A2702B5A}" destId="{F77E1BD3-D5F8-4977-AEA8-4337B60AA8A7}" srcOrd="3" destOrd="0" parTransId="{C3F58CE1-DFDA-4D7E-B486-C2277156DB6D}" sibTransId="{AC1AF910-D56A-4500-9EEB-535696B7A5AB}"/>
    <dgm:cxn modelId="{EF5CB34A-5E35-4D0F-8E04-8E467AF65B33}" type="presOf" srcId="{72265A92-6C5A-465C-BE46-D16E90C49F94}" destId="{D139FB5D-D544-4DD9-9D30-6F3F506C47C9}" srcOrd="0" destOrd="0" presId="urn:microsoft.com/office/officeart/2005/8/layout/vList2"/>
    <dgm:cxn modelId="{A001AC23-01DF-4C89-AF40-FFDD58A3E9C9}" srcId="{72265A92-6C5A-465C-BE46-D16E90C49F94}" destId="{3392DFDF-D9C8-46AB-87F5-3A2049AE7B07}" srcOrd="0" destOrd="0" parTransId="{9C880EAD-8CA5-4EB9-A6BA-5B666D4EBEEE}" sibTransId="{11BCAAFD-0AC0-44D5-8F9D-32C389136229}"/>
    <dgm:cxn modelId="{5DB749A9-008B-4991-9069-AB495D3F10A9}" type="presOf" srcId="{A184D950-AC43-47F2-83BE-213EF095B563}" destId="{5118D040-2FDF-4C1E-A028-F2CEDDB2F9A6}" srcOrd="0" destOrd="0" presId="urn:microsoft.com/office/officeart/2005/8/layout/vList2"/>
    <dgm:cxn modelId="{A01265F9-E9A6-4426-B225-6F29DEC0A137}" type="presOf" srcId="{3DD8953D-9ACB-4611-8A14-8C28A26F1739}" destId="{F28276CB-F715-4D83-80EC-682AB1EEF5FE}" srcOrd="0" destOrd="0" presId="urn:microsoft.com/office/officeart/2005/8/layout/vList2"/>
    <dgm:cxn modelId="{6CCEC309-3E28-49A6-93C3-FC3295BCFD20}" srcId="{AD7AE616-3FCD-4525-A343-C4A2A2702B5A}" destId="{72265A92-6C5A-465C-BE46-D16E90C49F94}" srcOrd="0" destOrd="0" parTransId="{0DEF2B2D-E6A8-45CC-9184-3BE310296A90}" sibTransId="{43AF976D-85FA-4FA6-9696-57D1AA00C1F5}"/>
    <dgm:cxn modelId="{4AABC087-53A8-417F-A71F-8E3FEA61E188}" srcId="{08ACD40D-4C63-4BDA-968E-14D4C58D0225}" destId="{A184D950-AC43-47F2-83BE-213EF095B563}" srcOrd="0" destOrd="0" parTransId="{500AC9D1-E245-4AEE-AA69-A6AD9C2B37DC}" sibTransId="{848DD295-2634-4974-AA7F-DA0D5B8B871D}"/>
    <dgm:cxn modelId="{3172272C-D5B6-478A-AAF1-6EE3CD0E22C6}" type="presOf" srcId="{F77E1BD3-D5F8-4977-AEA8-4337B60AA8A7}" destId="{06C984FB-1772-4641-91B9-32DC4A2CE821}" srcOrd="0" destOrd="0" presId="urn:microsoft.com/office/officeart/2005/8/layout/vList2"/>
    <dgm:cxn modelId="{D382D3A4-F22C-496D-80FA-8653FCECD4D1}" type="presOf" srcId="{08ACD40D-4C63-4BDA-968E-14D4C58D0225}" destId="{8623796A-5E40-4397-ACD0-8F8107834BDF}" srcOrd="0" destOrd="0" presId="urn:microsoft.com/office/officeart/2005/8/layout/vList2"/>
    <dgm:cxn modelId="{AC336108-0BB0-4F3F-9A3D-C788A77586D5}" type="presOf" srcId="{27779B46-3942-4AE6-A829-D72D962CE3AC}" destId="{9439E7A9-E351-4D3D-A057-8636FB96F137}" srcOrd="0" destOrd="0" presId="urn:microsoft.com/office/officeart/2005/8/layout/vList2"/>
    <dgm:cxn modelId="{982D9076-08CC-43BC-9428-ED68578283FE}" type="presOf" srcId="{3392DFDF-D9C8-46AB-87F5-3A2049AE7B07}" destId="{95625A62-579A-471E-A7A5-189C01BCB938}" srcOrd="0" destOrd="0" presId="urn:microsoft.com/office/officeart/2005/8/layout/vList2"/>
    <dgm:cxn modelId="{7191E3A3-D926-4317-9556-AD7E060E8213}" type="presOf" srcId="{6F68E67B-6980-4FD0-9B0E-37A312C5EDD2}" destId="{F140A619-42C5-4601-8525-17CB8E2CC5FC}" srcOrd="0" destOrd="0" presId="urn:microsoft.com/office/officeart/2005/8/layout/vList2"/>
    <dgm:cxn modelId="{63F290A9-9AC0-499D-A5F5-259FD19224A2}" srcId="{AD7AE616-3FCD-4525-A343-C4A2A2702B5A}" destId="{3DD8953D-9ACB-4611-8A14-8C28A26F1739}" srcOrd="2" destOrd="0" parTransId="{E82726E0-D7D4-4280-9C3B-F2CF1234E3EC}" sibTransId="{EC61CB1A-F51D-4DBA-96BC-A578F391959C}"/>
    <dgm:cxn modelId="{BB99615A-48A8-4E8E-BED5-D4C017FF28A7}" srcId="{F77E1BD3-D5F8-4977-AEA8-4337B60AA8A7}" destId="{6F68E67B-6980-4FD0-9B0E-37A312C5EDD2}" srcOrd="0" destOrd="0" parTransId="{C32E9795-A561-489F-A2D5-CF2280B88C9D}" sibTransId="{A26002A5-AEFB-44BF-B564-A8CCD4B711BB}"/>
    <dgm:cxn modelId="{008BB1DC-5338-4001-A59E-820EA4A2D73F}" type="presParOf" srcId="{41BE153A-E23A-4999-BC09-1C2A5398145E}" destId="{D139FB5D-D544-4DD9-9D30-6F3F506C47C9}" srcOrd="0" destOrd="0" presId="urn:microsoft.com/office/officeart/2005/8/layout/vList2"/>
    <dgm:cxn modelId="{5975A8A1-ED08-4156-9539-1FFD03253C16}" type="presParOf" srcId="{41BE153A-E23A-4999-BC09-1C2A5398145E}" destId="{95625A62-579A-471E-A7A5-189C01BCB938}" srcOrd="1" destOrd="0" presId="urn:microsoft.com/office/officeart/2005/8/layout/vList2"/>
    <dgm:cxn modelId="{79E7B04D-4840-41AC-94A7-E5C344BB8B1F}" type="presParOf" srcId="{41BE153A-E23A-4999-BC09-1C2A5398145E}" destId="{8623796A-5E40-4397-ACD0-8F8107834BDF}" srcOrd="2" destOrd="0" presId="urn:microsoft.com/office/officeart/2005/8/layout/vList2"/>
    <dgm:cxn modelId="{7E814F49-06AF-4758-9B77-917FF0F49AFF}" type="presParOf" srcId="{41BE153A-E23A-4999-BC09-1C2A5398145E}" destId="{5118D040-2FDF-4C1E-A028-F2CEDDB2F9A6}" srcOrd="3" destOrd="0" presId="urn:microsoft.com/office/officeart/2005/8/layout/vList2"/>
    <dgm:cxn modelId="{30BD9C1A-DAB0-4684-B80D-9D047B072E7A}" type="presParOf" srcId="{41BE153A-E23A-4999-BC09-1C2A5398145E}" destId="{F28276CB-F715-4D83-80EC-682AB1EEF5FE}" srcOrd="4" destOrd="0" presId="urn:microsoft.com/office/officeart/2005/8/layout/vList2"/>
    <dgm:cxn modelId="{AA496DFA-A7D5-4824-8B1B-1E08F50C2E70}" type="presParOf" srcId="{41BE153A-E23A-4999-BC09-1C2A5398145E}" destId="{9439E7A9-E351-4D3D-A057-8636FB96F137}" srcOrd="5" destOrd="0" presId="urn:microsoft.com/office/officeart/2005/8/layout/vList2"/>
    <dgm:cxn modelId="{9656F61A-45DD-47D0-9119-18AC640B142B}" type="presParOf" srcId="{41BE153A-E23A-4999-BC09-1C2A5398145E}" destId="{06C984FB-1772-4641-91B9-32DC4A2CE821}" srcOrd="6" destOrd="0" presId="urn:microsoft.com/office/officeart/2005/8/layout/vList2"/>
    <dgm:cxn modelId="{4564671B-8A0B-4CD0-B08B-6CB321832CE6}" type="presParOf" srcId="{41BE153A-E23A-4999-BC09-1C2A5398145E}" destId="{F140A619-42C5-4601-8525-17CB8E2CC5FC}" srcOrd="7"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Energy Processing Units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EEBA26DC-E8CC-48FA-8E95-9E4A98B1A6A2}" type="presOf" srcId="{CF3BB077-95B7-4197-AE2E-416DE7B4026A}" destId="{6B20CC07-783B-46ED-B57C-21B6D949801A}" srcOrd="0" destOrd="0" presId="urn:microsoft.com/office/officeart/2005/8/layout/hProcess3"/>
    <dgm:cxn modelId="{7CD6B10A-B3BB-46D5-A001-DA338FB8EF7C}" type="presOf" srcId="{03B8C6B5-2A39-444D-A1CF-FD17D016CB7E}" destId="{3DCE89DE-2074-43D8-9BD5-82303ACE03CD}" srcOrd="0" destOrd="0" presId="urn:microsoft.com/office/officeart/2005/8/layout/hProcess3"/>
    <dgm:cxn modelId="{9FB7168E-1356-4F5A-A5E4-76426862855D}" type="presParOf" srcId="{3DCE89DE-2074-43D8-9BD5-82303ACE03CD}" destId="{C02122F8-5062-4E5C-A4C0-1F4B8B1FA003}" srcOrd="0" destOrd="0" presId="urn:microsoft.com/office/officeart/2005/8/layout/hProcess3"/>
    <dgm:cxn modelId="{C0534EA5-7664-42CB-BB39-6869ABE49186}" type="presParOf" srcId="{3DCE89DE-2074-43D8-9BD5-82303ACE03CD}" destId="{7FEF6EB8-B996-4E0A-A2E1-B62ABF2CF5D8}" srcOrd="1" destOrd="0" presId="urn:microsoft.com/office/officeart/2005/8/layout/hProcess3"/>
    <dgm:cxn modelId="{92F3A005-29FB-4FA7-85EB-D285C89A6BE2}" type="presParOf" srcId="{7FEF6EB8-B996-4E0A-A2E1-B62ABF2CF5D8}" destId="{8936F9D1-F994-4EC9-B06B-FE5F56EA74F9}" srcOrd="0" destOrd="0" presId="urn:microsoft.com/office/officeart/2005/8/layout/hProcess3"/>
    <dgm:cxn modelId="{C79F2015-4185-4D18-96DC-74F7A590E376}" type="presParOf" srcId="{7FEF6EB8-B996-4E0A-A2E1-B62ABF2CF5D8}" destId="{60F6B0E9-2226-4BE8-8727-FC7CFA119EB1}" srcOrd="1" destOrd="0" presId="urn:microsoft.com/office/officeart/2005/8/layout/hProcess3"/>
    <dgm:cxn modelId="{98C19896-4C6C-4521-ABC0-6ACEE0F2A3B8}" type="presParOf" srcId="{60F6B0E9-2226-4BE8-8727-FC7CFA119EB1}" destId="{B34C2620-E1F7-46EF-BAD0-4642F355559C}" srcOrd="0" destOrd="0" presId="urn:microsoft.com/office/officeart/2005/8/layout/hProcess3"/>
    <dgm:cxn modelId="{21205C7A-C130-4B48-8CBB-A874B795C98F}" type="presParOf" srcId="{60F6B0E9-2226-4BE8-8727-FC7CFA119EB1}" destId="{6B20CC07-783B-46ED-B57C-21B6D949801A}" srcOrd="1" destOrd="0" presId="urn:microsoft.com/office/officeart/2005/8/layout/hProcess3"/>
    <dgm:cxn modelId="{762F344A-33D6-4E9F-8629-33A81DFA9EB0}" type="presParOf" srcId="{60F6B0E9-2226-4BE8-8727-FC7CFA119EB1}" destId="{0946464B-7A5A-46EF-A878-8A34090A43E2}" srcOrd="2" destOrd="0" presId="urn:microsoft.com/office/officeart/2005/8/layout/hProcess3"/>
    <dgm:cxn modelId="{5B0EA720-373D-4378-8438-8E8A84BE976D}" type="presParOf" srcId="{60F6B0E9-2226-4BE8-8727-FC7CFA119EB1}" destId="{F9C41F7D-95A7-4599-925E-6C46532D6188}" srcOrd="3" destOrd="0" presId="urn:microsoft.com/office/officeart/2005/8/layout/hProcess3"/>
    <dgm:cxn modelId="{1963C010-E1F1-4E71-8237-B1E808508163}" type="presParOf" srcId="{7FEF6EB8-B996-4E0A-A2E1-B62ABF2CF5D8}" destId="{0DD5C812-E701-48A4-AFFA-3A90DC826027}" srcOrd="2" destOrd="0" presId="urn:microsoft.com/office/officeart/2005/8/layout/hProcess3"/>
    <dgm:cxn modelId="{ED9C5D0E-39F6-414A-ADC2-F7203A2E10C4}" type="presParOf" srcId="{7FEF6EB8-B996-4E0A-A2E1-B62ABF2CF5D8}" destId="{086273B9-3DDD-428A-9072-D6A653B29EA3}" srcOrd="3" destOrd="0" presId="urn:microsoft.com/office/officeart/2005/8/layout/hProcess3"/>
    <dgm:cxn modelId="{49EB195B-A90E-460A-80D9-BFEC74370C7E}"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Energy Processing Units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custLinFactNeighborY="-8366"/>
      <dgm:spPr/>
    </dgm:pt>
  </dgm:ptLst>
  <dgm:cxnLst>
    <dgm:cxn modelId="{9EC87AA6-2C60-40AC-B4F1-709FEF44F3B7}" srcId="{03B8C6B5-2A39-444D-A1CF-FD17D016CB7E}" destId="{CF3BB077-95B7-4197-AE2E-416DE7B4026A}" srcOrd="0" destOrd="0" parTransId="{B261162D-7982-48A3-BF8D-5A7F3514F658}" sibTransId="{8B53BDDF-3795-4799-BC09-C7B5B956803C}"/>
    <dgm:cxn modelId="{D4249755-1227-4296-BC84-A9E7874B9EE3}" type="presOf" srcId="{CF3BB077-95B7-4197-AE2E-416DE7B4026A}" destId="{6B20CC07-783B-46ED-B57C-21B6D949801A}" srcOrd="0" destOrd="0" presId="urn:microsoft.com/office/officeart/2005/8/layout/hProcess3"/>
    <dgm:cxn modelId="{317DC003-DCA5-4A88-B0A8-CBE52E4E5AA5}" type="presOf" srcId="{03B8C6B5-2A39-444D-A1CF-FD17D016CB7E}" destId="{3DCE89DE-2074-43D8-9BD5-82303ACE03CD}" srcOrd="0" destOrd="0" presId="urn:microsoft.com/office/officeart/2005/8/layout/hProcess3"/>
    <dgm:cxn modelId="{7EFE9E74-9387-4AEA-B00C-B06CC85F2BFB}" type="presParOf" srcId="{3DCE89DE-2074-43D8-9BD5-82303ACE03CD}" destId="{C02122F8-5062-4E5C-A4C0-1F4B8B1FA003}" srcOrd="0" destOrd="0" presId="urn:microsoft.com/office/officeart/2005/8/layout/hProcess3"/>
    <dgm:cxn modelId="{923109C5-6309-476C-8C6B-9E18B385B28F}" type="presParOf" srcId="{3DCE89DE-2074-43D8-9BD5-82303ACE03CD}" destId="{7FEF6EB8-B996-4E0A-A2E1-B62ABF2CF5D8}" srcOrd="1" destOrd="0" presId="urn:microsoft.com/office/officeart/2005/8/layout/hProcess3"/>
    <dgm:cxn modelId="{39FEF288-2A2A-40BA-B1E4-2073A2B4278B}" type="presParOf" srcId="{7FEF6EB8-B996-4E0A-A2E1-B62ABF2CF5D8}" destId="{8936F9D1-F994-4EC9-B06B-FE5F56EA74F9}" srcOrd="0" destOrd="0" presId="urn:microsoft.com/office/officeart/2005/8/layout/hProcess3"/>
    <dgm:cxn modelId="{65306459-741A-48E8-AF9F-E6B3DC38E362}" type="presParOf" srcId="{7FEF6EB8-B996-4E0A-A2E1-B62ABF2CF5D8}" destId="{60F6B0E9-2226-4BE8-8727-FC7CFA119EB1}" srcOrd="1" destOrd="0" presId="urn:microsoft.com/office/officeart/2005/8/layout/hProcess3"/>
    <dgm:cxn modelId="{1B9597EC-CCE7-4F5D-B739-0469F09DF858}" type="presParOf" srcId="{60F6B0E9-2226-4BE8-8727-FC7CFA119EB1}" destId="{B34C2620-E1F7-46EF-BAD0-4642F355559C}" srcOrd="0" destOrd="0" presId="urn:microsoft.com/office/officeart/2005/8/layout/hProcess3"/>
    <dgm:cxn modelId="{1DAA10CC-A3A4-445B-B62F-79D122F61BA5}" type="presParOf" srcId="{60F6B0E9-2226-4BE8-8727-FC7CFA119EB1}" destId="{6B20CC07-783B-46ED-B57C-21B6D949801A}" srcOrd="1" destOrd="0" presId="urn:microsoft.com/office/officeart/2005/8/layout/hProcess3"/>
    <dgm:cxn modelId="{39C3D582-789E-4D14-BA81-F7946AA00106}" type="presParOf" srcId="{60F6B0E9-2226-4BE8-8727-FC7CFA119EB1}" destId="{0946464B-7A5A-46EF-A878-8A34090A43E2}" srcOrd="2" destOrd="0" presId="urn:microsoft.com/office/officeart/2005/8/layout/hProcess3"/>
    <dgm:cxn modelId="{EE2CBABF-4FCC-4C5E-BBFB-0B2E2F647BEF}" type="presParOf" srcId="{60F6B0E9-2226-4BE8-8727-FC7CFA119EB1}" destId="{F9C41F7D-95A7-4599-925E-6C46532D6188}" srcOrd="3" destOrd="0" presId="urn:microsoft.com/office/officeart/2005/8/layout/hProcess3"/>
    <dgm:cxn modelId="{C9F43263-92D6-4ED1-86CF-440CD0850A23}" type="presParOf" srcId="{7FEF6EB8-B996-4E0A-A2E1-B62ABF2CF5D8}" destId="{0DD5C812-E701-48A4-AFFA-3A90DC826027}" srcOrd="2" destOrd="0" presId="urn:microsoft.com/office/officeart/2005/8/layout/hProcess3"/>
    <dgm:cxn modelId="{7D46CAC8-6416-4FE1-9131-DC4C94392EE1}" type="presParOf" srcId="{7FEF6EB8-B996-4E0A-A2E1-B62ABF2CF5D8}" destId="{086273B9-3DDD-428A-9072-D6A653B29EA3}" srcOrd="3" destOrd="0" presId="urn:microsoft.com/office/officeart/2005/8/layout/hProcess3"/>
    <dgm:cxn modelId="{00B8CBF4-F6FF-4260-865E-F5C622BBC35B}"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D7AE616-3FCD-4525-A343-C4A2A2702B5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72265A92-6C5A-465C-BE46-D16E90C49F94}">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pt-PT" sz="2700" b="1" dirty="0" smtClean="0">
              <a:latin typeface="Georgia" panose="02040502050405020303" pitchFamily="18" charset="0"/>
            </a:rPr>
            <a:t>Step 1</a:t>
          </a:r>
          <a:endParaRPr lang="en-GB" sz="2700" b="1"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0DEF2B2D-E6A8-45CC-9184-3BE310296A90}" type="parTrans" cxnId="{6CCEC309-3E28-49A6-93C3-FC3295BCFD20}">
      <dgm:prSet/>
      <dgm:spPr/>
      <dgm:t>
        <a:bodyPr/>
        <a:lstStyle/>
        <a:p>
          <a:endParaRPr lang="en-GB">
            <a:latin typeface="Georgia" panose="02040502050405020303" pitchFamily="18" charset="0"/>
          </a:endParaRPr>
        </a:p>
      </dgm:t>
    </dgm:pt>
    <dgm:pt modelId="{43AF976D-85FA-4FA6-9696-57D1AA00C1F5}" type="sibTrans" cxnId="{6CCEC309-3E28-49A6-93C3-FC3295BCFD20}">
      <dgm:prSet/>
      <dgm:spPr/>
      <dgm:t>
        <a:bodyPr/>
        <a:lstStyle/>
        <a:p>
          <a:endParaRPr lang="en-GB">
            <a:latin typeface="Georgia" panose="02040502050405020303" pitchFamily="18" charset="0"/>
          </a:endParaRPr>
        </a:p>
      </dgm:t>
    </dgm:pt>
    <dgm:pt modelId="{08ACD40D-4C63-4BDA-968E-14D4C58D0225}">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pt-PT" sz="2700" b="1" dirty="0" smtClean="0">
              <a:latin typeface="Georgia" panose="02040502050405020303" pitchFamily="18" charset="0"/>
            </a:rPr>
            <a:t>Step 2</a:t>
          </a:r>
          <a:endParaRPr lang="en-GB" sz="2700" b="1"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FC6F095C-FD72-42FB-ABB8-D2CDBBA37033}" type="parTrans" cxnId="{C310B306-ADA1-4967-A034-7E97AA125FD6}">
      <dgm:prSet/>
      <dgm:spPr/>
      <dgm:t>
        <a:bodyPr/>
        <a:lstStyle/>
        <a:p>
          <a:endParaRPr lang="en-GB">
            <a:latin typeface="Georgia" panose="02040502050405020303" pitchFamily="18" charset="0"/>
          </a:endParaRPr>
        </a:p>
      </dgm:t>
    </dgm:pt>
    <dgm:pt modelId="{BBC356BF-6FB6-4170-BCBE-FB15F91685E2}" type="sibTrans" cxnId="{C310B306-ADA1-4967-A034-7E97AA125FD6}">
      <dgm:prSet/>
      <dgm:spPr/>
      <dgm:t>
        <a:bodyPr/>
        <a:lstStyle/>
        <a:p>
          <a:endParaRPr lang="en-GB">
            <a:latin typeface="Georgia" panose="02040502050405020303" pitchFamily="18" charset="0"/>
          </a:endParaRPr>
        </a:p>
      </dgm:t>
    </dgm:pt>
    <dgm:pt modelId="{F77E1BD3-D5F8-4977-AEA8-4337B60AA8A7}">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pt-PT" sz="2700" b="1" dirty="0" smtClean="0">
              <a:latin typeface="Georgia" panose="02040502050405020303" pitchFamily="18" charset="0"/>
            </a:rPr>
            <a:t>Step 4</a:t>
          </a:r>
          <a:endParaRPr lang="en-GB" sz="2700" b="1"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C3F58CE1-DFDA-4D7E-B486-C2277156DB6D}" type="parTrans" cxnId="{81F30B6E-99EE-47D1-B10C-A23676B6866F}">
      <dgm:prSet/>
      <dgm:spPr/>
      <dgm:t>
        <a:bodyPr/>
        <a:lstStyle/>
        <a:p>
          <a:endParaRPr lang="en-GB">
            <a:latin typeface="Georgia" panose="02040502050405020303" pitchFamily="18" charset="0"/>
          </a:endParaRPr>
        </a:p>
      </dgm:t>
    </dgm:pt>
    <dgm:pt modelId="{AC1AF910-D56A-4500-9EEB-535696B7A5AB}" type="sibTrans" cxnId="{81F30B6E-99EE-47D1-B10C-A23676B6866F}">
      <dgm:prSet/>
      <dgm:spPr/>
      <dgm:t>
        <a:bodyPr/>
        <a:lstStyle/>
        <a:p>
          <a:endParaRPr lang="en-GB">
            <a:latin typeface="Georgia" panose="02040502050405020303" pitchFamily="18" charset="0"/>
          </a:endParaRPr>
        </a:p>
      </dgm:t>
    </dgm:pt>
    <dgm:pt modelId="{A184D950-AC43-47F2-83BE-213EF095B563}">
      <dgm:prSet phldrT="[Texto]" custT="1"/>
      <dgm:spPr/>
      <dgm:t>
        <a:bodyPr/>
        <a:lstStyle/>
        <a:p>
          <a:pPr algn="just"/>
          <a:r>
            <a:rPr lang="en-GB" sz="1800" b="1" dirty="0" smtClean="0">
              <a:latin typeface="Georgia" panose="02040502050405020303" pitchFamily="18" charset="0"/>
            </a:rPr>
            <a:t>Identification if the existing institutional, political and legal framework in wood waste valorisation is effective or if building a good regulatory framework that will enable the wood waste valorisation is needed</a:t>
          </a:r>
          <a:endParaRPr lang="en-GB" sz="1800" dirty="0">
            <a:latin typeface="Georgia" panose="02040502050405020303" pitchFamily="18" charset="0"/>
          </a:endParaRPr>
        </a:p>
      </dgm:t>
    </dgm:pt>
    <dgm:pt modelId="{500AC9D1-E245-4AEE-AA69-A6AD9C2B37DC}" type="parTrans" cxnId="{4AABC087-53A8-417F-A71F-8E3FEA61E188}">
      <dgm:prSet/>
      <dgm:spPr/>
      <dgm:t>
        <a:bodyPr/>
        <a:lstStyle/>
        <a:p>
          <a:endParaRPr lang="en-GB">
            <a:latin typeface="Georgia" panose="02040502050405020303" pitchFamily="18" charset="0"/>
          </a:endParaRPr>
        </a:p>
      </dgm:t>
    </dgm:pt>
    <dgm:pt modelId="{848DD295-2634-4974-AA7F-DA0D5B8B871D}" type="sibTrans" cxnId="{4AABC087-53A8-417F-A71F-8E3FEA61E188}">
      <dgm:prSet/>
      <dgm:spPr/>
      <dgm:t>
        <a:bodyPr/>
        <a:lstStyle/>
        <a:p>
          <a:endParaRPr lang="en-GB">
            <a:latin typeface="Georgia" panose="02040502050405020303" pitchFamily="18" charset="0"/>
          </a:endParaRPr>
        </a:p>
      </dgm:t>
    </dgm:pt>
    <dgm:pt modelId="{3392DFDF-D9C8-46AB-87F5-3A2049AE7B07}">
      <dgm:prSet phldrT="[Texto]" custT="1"/>
      <dgm:spPr/>
      <dgm:t>
        <a:bodyPr/>
        <a:lstStyle/>
        <a:p>
          <a:pPr algn="just"/>
          <a:r>
            <a:rPr lang="en-GB" sz="1800" b="1" dirty="0" smtClean="0">
              <a:latin typeface="Georgia" panose="02040502050405020303" pitchFamily="18" charset="0"/>
            </a:rPr>
            <a:t>Identification of the existing institutional, political and legal framework in wood waste valorisation</a:t>
          </a:r>
          <a:endParaRPr lang="en-GB" sz="1800" dirty="0">
            <a:latin typeface="Georgia" panose="02040502050405020303" pitchFamily="18" charset="0"/>
          </a:endParaRPr>
        </a:p>
      </dgm:t>
    </dgm:pt>
    <dgm:pt modelId="{9C880EAD-8CA5-4EB9-A6BA-5B666D4EBEEE}" type="parTrans" cxnId="{A001AC23-01DF-4C89-AF40-FFDD58A3E9C9}">
      <dgm:prSet/>
      <dgm:spPr/>
      <dgm:t>
        <a:bodyPr/>
        <a:lstStyle/>
        <a:p>
          <a:endParaRPr lang="en-GB">
            <a:latin typeface="Georgia" panose="02040502050405020303" pitchFamily="18" charset="0"/>
          </a:endParaRPr>
        </a:p>
      </dgm:t>
    </dgm:pt>
    <dgm:pt modelId="{11BCAAFD-0AC0-44D5-8F9D-32C389136229}" type="sibTrans" cxnId="{A001AC23-01DF-4C89-AF40-FFDD58A3E9C9}">
      <dgm:prSet/>
      <dgm:spPr/>
      <dgm:t>
        <a:bodyPr/>
        <a:lstStyle/>
        <a:p>
          <a:endParaRPr lang="en-GB">
            <a:latin typeface="Georgia" panose="02040502050405020303" pitchFamily="18" charset="0"/>
          </a:endParaRPr>
        </a:p>
      </dgm:t>
    </dgm:pt>
    <dgm:pt modelId="{27779B46-3942-4AE6-A829-D72D962CE3AC}">
      <dgm:prSet phldrT="[Texto]" custT="1"/>
      <dgm:spPr/>
      <dgm:t>
        <a:bodyPr/>
        <a:lstStyle/>
        <a:p>
          <a:pPr algn="just"/>
          <a:r>
            <a:rPr lang="en-GB" sz="1800" b="1" dirty="0" smtClean="0">
              <a:latin typeface="Georgia" panose="02040502050405020303" pitchFamily="18" charset="0"/>
            </a:rPr>
            <a:t>The existing institutional, political and legal framework in wood waste valorisation is effective - no further action is needed</a:t>
          </a:r>
          <a:endParaRPr lang="en-GB" sz="1800" dirty="0">
            <a:latin typeface="Georgia" panose="02040502050405020303" pitchFamily="18" charset="0"/>
          </a:endParaRPr>
        </a:p>
      </dgm:t>
    </dgm:pt>
    <dgm:pt modelId="{46B5B922-2AB1-4690-A01B-576A40D7BF81}" type="parTrans" cxnId="{00984374-B8B5-4758-8A52-C7E5520417B7}">
      <dgm:prSet/>
      <dgm:spPr/>
      <dgm:t>
        <a:bodyPr/>
        <a:lstStyle/>
        <a:p>
          <a:endParaRPr lang="en-GB">
            <a:latin typeface="Georgia" panose="02040502050405020303" pitchFamily="18" charset="0"/>
          </a:endParaRPr>
        </a:p>
      </dgm:t>
    </dgm:pt>
    <dgm:pt modelId="{144C8132-D27C-4618-8E04-F79E280BFECA}" type="sibTrans" cxnId="{00984374-B8B5-4758-8A52-C7E5520417B7}">
      <dgm:prSet/>
      <dgm:spPr/>
      <dgm:t>
        <a:bodyPr/>
        <a:lstStyle/>
        <a:p>
          <a:endParaRPr lang="en-GB">
            <a:latin typeface="Georgia" panose="02040502050405020303" pitchFamily="18" charset="0"/>
          </a:endParaRPr>
        </a:p>
      </dgm:t>
    </dgm:pt>
    <dgm:pt modelId="{3DD8953D-9ACB-4611-8A14-8C28A26F1739}">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pt-PT" sz="2700" b="1" dirty="0" smtClean="0">
              <a:latin typeface="Georgia" panose="02040502050405020303" pitchFamily="18" charset="0"/>
            </a:rPr>
            <a:t>Step 3</a:t>
          </a:r>
          <a:endParaRPr lang="en-GB" sz="2700" b="1" dirty="0">
            <a:latin typeface="Georgia" panose="02040502050405020303" pitchFamily="18" charset="0"/>
          </a:endParaRPr>
        </a:p>
      </dgm:t>
    </dgm:pt>
    <dgm:pt modelId="{E82726E0-D7D4-4280-9C3B-F2CF1234E3EC}" type="parTrans" cxnId="{63F290A9-9AC0-499D-A5F5-259FD19224A2}">
      <dgm:prSet/>
      <dgm:spPr/>
      <dgm:t>
        <a:bodyPr/>
        <a:lstStyle/>
        <a:p>
          <a:endParaRPr lang="en-GB">
            <a:latin typeface="Georgia" panose="02040502050405020303" pitchFamily="18" charset="0"/>
          </a:endParaRPr>
        </a:p>
      </dgm:t>
    </dgm:pt>
    <dgm:pt modelId="{EC61CB1A-F51D-4DBA-96BC-A578F391959C}" type="sibTrans" cxnId="{63F290A9-9AC0-499D-A5F5-259FD19224A2}">
      <dgm:prSet/>
      <dgm:spPr/>
      <dgm:t>
        <a:bodyPr/>
        <a:lstStyle/>
        <a:p>
          <a:endParaRPr lang="en-GB">
            <a:latin typeface="Georgia" panose="02040502050405020303" pitchFamily="18" charset="0"/>
          </a:endParaRPr>
        </a:p>
      </dgm:t>
    </dgm:pt>
    <dgm:pt modelId="{6F68E67B-6980-4FD0-9B0E-37A312C5EDD2}">
      <dgm:prSet phldrT="[Texto]" custT="1"/>
      <dgm:spPr/>
      <dgm:t>
        <a:bodyPr/>
        <a:lstStyle/>
        <a:p>
          <a:pPr algn="just"/>
          <a:r>
            <a:rPr lang="en-GB" sz="1800" b="1" dirty="0" smtClean="0">
              <a:latin typeface="Georgia" panose="02040502050405020303" pitchFamily="18" charset="0"/>
            </a:rPr>
            <a:t>The existing institutional, political and legal framework in wood waste valorisation needs to be improved</a:t>
          </a:r>
          <a:endParaRPr lang="en-GB" sz="1800" dirty="0">
            <a:latin typeface="Georgia" panose="02040502050405020303" pitchFamily="18" charset="0"/>
          </a:endParaRPr>
        </a:p>
      </dgm:t>
    </dgm:pt>
    <dgm:pt modelId="{C32E9795-A561-489F-A2D5-CF2280B88C9D}" type="parTrans" cxnId="{BB99615A-48A8-4E8E-BED5-D4C017FF28A7}">
      <dgm:prSet/>
      <dgm:spPr/>
      <dgm:t>
        <a:bodyPr/>
        <a:lstStyle/>
        <a:p>
          <a:endParaRPr lang="en-GB">
            <a:latin typeface="Georgia" panose="02040502050405020303" pitchFamily="18" charset="0"/>
          </a:endParaRPr>
        </a:p>
      </dgm:t>
    </dgm:pt>
    <dgm:pt modelId="{A26002A5-AEFB-44BF-B564-A8CCD4B711BB}" type="sibTrans" cxnId="{BB99615A-48A8-4E8E-BED5-D4C017FF28A7}">
      <dgm:prSet/>
      <dgm:spPr/>
      <dgm:t>
        <a:bodyPr/>
        <a:lstStyle/>
        <a:p>
          <a:endParaRPr lang="en-GB">
            <a:latin typeface="Georgia" panose="02040502050405020303" pitchFamily="18" charset="0"/>
          </a:endParaRPr>
        </a:p>
      </dgm:t>
    </dgm:pt>
    <dgm:pt modelId="{41BE153A-E23A-4999-BC09-1C2A5398145E}" type="pres">
      <dgm:prSet presAssocID="{AD7AE616-3FCD-4525-A343-C4A2A2702B5A}" presName="linear" presStyleCnt="0">
        <dgm:presLayoutVars>
          <dgm:animLvl val="lvl"/>
          <dgm:resizeHandles val="exact"/>
        </dgm:presLayoutVars>
      </dgm:prSet>
      <dgm:spPr/>
      <dgm:t>
        <a:bodyPr/>
        <a:lstStyle/>
        <a:p>
          <a:endParaRPr lang="en-GB"/>
        </a:p>
      </dgm:t>
    </dgm:pt>
    <dgm:pt modelId="{D139FB5D-D544-4DD9-9D30-6F3F506C47C9}" type="pres">
      <dgm:prSet presAssocID="{72265A92-6C5A-465C-BE46-D16E90C49F94}" presName="parentText" presStyleLbl="node1" presStyleIdx="0" presStyleCnt="4" custScaleX="52043" custScaleY="59088" custLinFactNeighborX="-23143">
        <dgm:presLayoutVars>
          <dgm:chMax val="0"/>
          <dgm:bulletEnabled val="1"/>
        </dgm:presLayoutVars>
      </dgm:prSet>
      <dgm:spPr/>
      <dgm:t>
        <a:bodyPr/>
        <a:lstStyle/>
        <a:p>
          <a:endParaRPr lang="en-GB"/>
        </a:p>
      </dgm:t>
    </dgm:pt>
    <dgm:pt modelId="{95625A62-579A-471E-A7A5-189C01BCB938}" type="pres">
      <dgm:prSet presAssocID="{72265A92-6C5A-465C-BE46-D16E90C49F94}" presName="childText" presStyleLbl="revTx" presStyleIdx="0" presStyleCnt="4">
        <dgm:presLayoutVars>
          <dgm:bulletEnabled val="1"/>
        </dgm:presLayoutVars>
      </dgm:prSet>
      <dgm:spPr/>
      <dgm:t>
        <a:bodyPr/>
        <a:lstStyle/>
        <a:p>
          <a:endParaRPr lang="en-GB"/>
        </a:p>
      </dgm:t>
    </dgm:pt>
    <dgm:pt modelId="{8623796A-5E40-4397-ACD0-8F8107834BDF}" type="pres">
      <dgm:prSet presAssocID="{08ACD40D-4C63-4BDA-968E-14D4C58D0225}" presName="parentText" presStyleLbl="node1" presStyleIdx="1" presStyleCnt="4" custScaleX="52043" custScaleY="59088" custLinFactNeighborX="-23143" custLinFactNeighborY="-13989">
        <dgm:presLayoutVars>
          <dgm:chMax val="0"/>
          <dgm:bulletEnabled val="1"/>
        </dgm:presLayoutVars>
      </dgm:prSet>
      <dgm:spPr/>
      <dgm:t>
        <a:bodyPr/>
        <a:lstStyle/>
        <a:p>
          <a:endParaRPr lang="en-GB"/>
        </a:p>
      </dgm:t>
    </dgm:pt>
    <dgm:pt modelId="{5118D040-2FDF-4C1E-A028-F2CEDDB2F9A6}" type="pres">
      <dgm:prSet presAssocID="{08ACD40D-4C63-4BDA-968E-14D4C58D0225}" presName="childText" presStyleLbl="revTx" presStyleIdx="1" presStyleCnt="4" custLinFactNeighborY="-14308">
        <dgm:presLayoutVars>
          <dgm:bulletEnabled val="1"/>
        </dgm:presLayoutVars>
      </dgm:prSet>
      <dgm:spPr/>
      <dgm:t>
        <a:bodyPr/>
        <a:lstStyle/>
        <a:p>
          <a:endParaRPr lang="en-GB"/>
        </a:p>
      </dgm:t>
    </dgm:pt>
    <dgm:pt modelId="{F28276CB-F715-4D83-80EC-682AB1EEF5FE}" type="pres">
      <dgm:prSet presAssocID="{3DD8953D-9ACB-4611-8A14-8C28A26F1739}" presName="parentText" presStyleLbl="node1" presStyleIdx="2" presStyleCnt="4" custScaleX="52043" custScaleY="59088" custLinFactNeighborX="-23143" custLinFactNeighborY="1445">
        <dgm:presLayoutVars>
          <dgm:chMax val="0"/>
          <dgm:bulletEnabled val="1"/>
        </dgm:presLayoutVars>
      </dgm:prSet>
      <dgm:spPr/>
      <dgm:t>
        <a:bodyPr/>
        <a:lstStyle/>
        <a:p>
          <a:endParaRPr lang="en-GB"/>
        </a:p>
      </dgm:t>
    </dgm:pt>
    <dgm:pt modelId="{9439E7A9-E351-4D3D-A057-8636FB96F137}" type="pres">
      <dgm:prSet presAssocID="{3DD8953D-9ACB-4611-8A14-8C28A26F1739}" presName="childText" presStyleLbl="revTx" presStyleIdx="2" presStyleCnt="4" custLinFactNeighborY="1278">
        <dgm:presLayoutVars>
          <dgm:bulletEnabled val="1"/>
        </dgm:presLayoutVars>
      </dgm:prSet>
      <dgm:spPr/>
      <dgm:t>
        <a:bodyPr/>
        <a:lstStyle/>
        <a:p>
          <a:endParaRPr lang="en-GB"/>
        </a:p>
      </dgm:t>
    </dgm:pt>
    <dgm:pt modelId="{06C984FB-1772-4641-91B9-32DC4A2CE821}" type="pres">
      <dgm:prSet presAssocID="{F77E1BD3-D5F8-4977-AEA8-4337B60AA8A7}" presName="parentText" presStyleLbl="node1" presStyleIdx="3" presStyleCnt="4" custScaleX="52043" custScaleY="59088" custLinFactNeighborX="-23143" custLinFactNeighborY="1445">
        <dgm:presLayoutVars>
          <dgm:chMax val="0"/>
          <dgm:bulletEnabled val="1"/>
        </dgm:presLayoutVars>
      </dgm:prSet>
      <dgm:spPr/>
      <dgm:t>
        <a:bodyPr/>
        <a:lstStyle/>
        <a:p>
          <a:endParaRPr lang="en-GB"/>
        </a:p>
      </dgm:t>
    </dgm:pt>
    <dgm:pt modelId="{F140A619-42C5-4601-8525-17CB8E2CC5FC}" type="pres">
      <dgm:prSet presAssocID="{F77E1BD3-D5F8-4977-AEA8-4337B60AA8A7}" presName="childText" presStyleLbl="revTx" presStyleIdx="3" presStyleCnt="4" custLinFactNeighborY="1278">
        <dgm:presLayoutVars>
          <dgm:bulletEnabled val="1"/>
        </dgm:presLayoutVars>
      </dgm:prSet>
      <dgm:spPr/>
      <dgm:t>
        <a:bodyPr/>
        <a:lstStyle/>
        <a:p>
          <a:endParaRPr lang="en-GB"/>
        </a:p>
      </dgm:t>
    </dgm:pt>
  </dgm:ptLst>
  <dgm:cxnLst>
    <dgm:cxn modelId="{BB99615A-48A8-4E8E-BED5-D4C017FF28A7}" srcId="{F77E1BD3-D5F8-4977-AEA8-4337B60AA8A7}" destId="{6F68E67B-6980-4FD0-9B0E-37A312C5EDD2}" srcOrd="0" destOrd="0" parTransId="{C32E9795-A561-489F-A2D5-CF2280B88C9D}" sibTransId="{A26002A5-AEFB-44BF-B564-A8CCD4B711BB}"/>
    <dgm:cxn modelId="{C310B306-ADA1-4967-A034-7E97AA125FD6}" srcId="{AD7AE616-3FCD-4525-A343-C4A2A2702B5A}" destId="{08ACD40D-4C63-4BDA-968E-14D4C58D0225}" srcOrd="1" destOrd="0" parTransId="{FC6F095C-FD72-42FB-ABB8-D2CDBBA37033}" sibTransId="{BBC356BF-6FB6-4170-BCBE-FB15F91685E2}"/>
    <dgm:cxn modelId="{9479FE06-372D-4845-8670-10B6B22B8A57}" type="presOf" srcId="{72265A92-6C5A-465C-BE46-D16E90C49F94}" destId="{D139FB5D-D544-4DD9-9D30-6F3F506C47C9}" srcOrd="0" destOrd="0" presId="urn:microsoft.com/office/officeart/2005/8/layout/vList2"/>
    <dgm:cxn modelId="{A001AC23-01DF-4C89-AF40-FFDD58A3E9C9}" srcId="{72265A92-6C5A-465C-BE46-D16E90C49F94}" destId="{3392DFDF-D9C8-46AB-87F5-3A2049AE7B07}" srcOrd="0" destOrd="0" parTransId="{9C880EAD-8CA5-4EB9-A6BA-5B666D4EBEEE}" sibTransId="{11BCAAFD-0AC0-44D5-8F9D-32C389136229}"/>
    <dgm:cxn modelId="{025FE793-52F4-450E-B4BA-1C6198D8754B}" type="presOf" srcId="{3DD8953D-9ACB-4611-8A14-8C28A26F1739}" destId="{F28276CB-F715-4D83-80EC-682AB1EEF5FE}" srcOrd="0" destOrd="0" presId="urn:microsoft.com/office/officeart/2005/8/layout/vList2"/>
    <dgm:cxn modelId="{6CCEC309-3E28-49A6-93C3-FC3295BCFD20}" srcId="{AD7AE616-3FCD-4525-A343-C4A2A2702B5A}" destId="{72265A92-6C5A-465C-BE46-D16E90C49F94}" srcOrd="0" destOrd="0" parTransId="{0DEF2B2D-E6A8-45CC-9184-3BE310296A90}" sibTransId="{43AF976D-85FA-4FA6-9696-57D1AA00C1F5}"/>
    <dgm:cxn modelId="{ABA02B34-841C-4C07-870D-18315B2DC11A}" type="presOf" srcId="{A184D950-AC43-47F2-83BE-213EF095B563}" destId="{5118D040-2FDF-4C1E-A028-F2CEDDB2F9A6}" srcOrd="0" destOrd="0" presId="urn:microsoft.com/office/officeart/2005/8/layout/vList2"/>
    <dgm:cxn modelId="{80839147-9676-4A24-9458-06FBE3D76484}" type="presOf" srcId="{AD7AE616-3FCD-4525-A343-C4A2A2702B5A}" destId="{41BE153A-E23A-4999-BC09-1C2A5398145E}" srcOrd="0" destOrd="0" presId="urn:microsoft.com/office/officeart/2005/8/layout/vList2"/>
    <dgm:cxn modelId="{63F290A9-9AC0-499D-A5F5-259FD19224A2}" srcId="{AD7AE616-3FCD-4525-A343-C4A2A2702B5A}" destId="{3DD8953D-9ACB-4611-8A14-8C28A26F1739}" srcOrd="2" destOrd="0" parTransId="{E82726E0-D7D4-4280-9C3B-F2CF1234E3EC}" sibTransId="{EC61CB1A-F51D-4DBA-96BC-A578F391959C}"/>
    <dgm:cxn modelId="{4AABC087-53A8-417F-A71F-8E3FEA61E188}" srcId="{08ACD40D-4C63-4BDA-968E-14D4C58D0225}" destId="{A184D950-AC43-47F2-83BE-213EF095B563}" srcOrd="0" destOrd="0" parTransId="{500AC9D1-E245-4AEE-AA69-A6AD9C2B37DC}" sibTransId="{848DD295-2634-4974-AA7F-DA0D5B8B871D}"/>
    <dgm:cxn modelId="{B1B6AAC0-E407-4E6F-B473-56B8A5A78A2B}" type="presOf" srcId="{08ACD40D-4C63-4BDA-968E-14D4C58D0225}" destId="{8623796A-5E40-4397-ACD0-8F8107834BDF}" srcOrd="0" destOrd="0" presId="urn:microsoft.com/office/officeart/2005/8/layout/vList2"/>
    <dgm:cxn modelId="{81F30B6E-99EE-47D1-B10C-A23676B6866F}" srcId="{AD7AE616-3FCD-4525-A343-C4A2A2702B5A}" destId="{F77E1BD3-D5F8-4977-AEA8-4337B60AA8A7}" srcOrd="3" destOrd="0" parTransId="{C3F58CE1-DFDA-4D7E-B486-C2277156DB6D}" sibTransId="{AC1AF910-D56A-4500-9EEB-535696B7A5AB}"/>
    <dgm:cxn modelId="{00984374-B8B5-4758-8A52-C7E5520417B7}" srcId="{3DD8953D-9ACB-4611-8A14-8C28A26F1739}" destId="{27779B46-3942-4AE6-A829-D72D962CE3AC}" srcOrd="0" destOrd="0" parTransId="{46B5B922-2AB1-4690-A01B-576A40D7BF81}" sibTransId="{144C8132-D27C-4618-8E04-F79E280BFECA}"/>
    <dgm:cxn modelId="{3D716638-4A1A-49E9-A0C6-3E29632EBF22}" type="presOf" srcId="{6F68E67B-6980-4FD0-9B0E-37A312C5EDD2}" destId="{F140A619-42C5-4601-8525-17CB8E2CC5FC}" srcOrd="0" destOrd="0" presId="urn:microsoft.com/office/officeart/2005/8/layout/vList2"/>
    <dgm:cxn modelId="{D70E4822-7A88-4DF0-A012-4F01ECAA5299}" type="presOf" srcId="{F77E1BD3-D5F8-4977-AEA8-4337B60AA8A7}" destId="{06C984FB-1772-4641-91B9-32DC4A2CE821}" srcOrd="0" destOrd="0" presId="urn:microsoft.com/office/officeart/2005/8/layout/vList2"/>
    <dgm:cxn modelId="{83C00210-B57C-4261-AC80-00CFB0B9EE18}" type="presOf" srcId="{3392DFDF-D9C8-46AB-87F5-3A2049AE7B07}" destId="{95625A62-579A-471E-A7A5-189C01BCB938}" srcOrd="0" destOrd="0" presId="urn:microsoft.com/office/officeart/2005/8/layout/vList2"/>
    <dgm:cxn modelId="{BBFE81D8-C5A3-4B31-95D8-65F160BFA385}" type="presOf" srcId="{27779B46-3942-4AE6-A829-D72D962CE3AC}" destId="{9439E7A9-E351-4D3D-A057-8636FB96F137}" srcOrd="0" destOrd="0" presId="urn:microsoft.com/office/officeart/2005/8/layout/vList2"/>
    <dgm:cxn modelId="{D32261C3-671F-4309-BFCD-6EEA61E85A67}" type="presParOf" srcId="{41BE153A-E23A-4999-BC09-1C2A5398145E}" destId="{D139FB5D-D544-4DD9-9D30-6F3F506C47C9}" srcOrd="0" destOrd="0" presId="urn:microsoft.com/office/officeart/2005/8/layout/vList2"/>
    <dgm:cxn modelId="{855F1CC0-8E8B-4312-A9CA-C37A2AB377A0}" type="presParOf" srcId="{41BE153A-E23A-4999-BC09-1C2A5398145E}" destId="{95625A62-579A-471E-A7A5-189C01BCB938}" srcOrd="1" destOrd="0" presId="urn:microsoft.com/office/officeart/2005/8/layout/vList2"/>
    <dgm:cxn modelId="{388D7508-FC7C-4B97-BC28-4B4CBC1EE1ED}" type="presParOf" srcId="{41BE153A-E23A-4999-BC09-1C2A5398145E}" destId="{8623796A-5E40-4397-ACD0-8F8107834BDF}" srcOrd="2" destOrd="0" presId="urn:microsoft.com/office/officeart/2005/8/layout/vList2"/>
    <dgm:cxn modelId="{4344DBA7-6007-4250-9BA1-651AB6F2C6A4}" type="presParOf" srcId="{41BE153A-E23A-4999-BC09-1C2A5398145E}" destId="{5118D040-2FDF-4C1E-A028-F2CEDDB2F9A6}" srcOrd="3" destOrd="0" presId="urn:microsoft.com/office/officeart/2005/8/layout/vList2"/>
    <dgm:cxn modelId="{219063D8-AC82-4902-A6FA-ABC068D7206F}" type="presParOf" srcId="{41BE153A-E23A-4999-BC09-1C2A5398145E}" destId="{F28276CB-F715-4D83-80EC-682AB1EEF5FE}" srcOrd="4" destOrd="0" presId="urn:microsoft.com/office/officeart/2005/8/layout/vList2"/>
    <dgm:cxn modelId="{075A096F-3C0B-4588-B80D-7C31F4D9DA84}" type="presParOf" srcId="{41BE153A-E23A-4999-BC09-1C2A5398145E}" destId="{9439E7A9-E351-4D3D-A057-8636FB96F137}" srcOrd="5" destOrd="0" presId="urn:microsoft.com/office/officeart/2005/8/layout/vList2"/>
    <dgm:cxn modelId="{E0B2653B-8C6B-48B3-AC2B-7FED6003B870}" type="presParOf" srcId="{41BE153A-E23A-4999-BC09-1C2A5398145E}" destId="{06C984FB-1772-4641-91B9-32DC4A2CE821}" srcOrd="6" destOrd="0" presId="urn:microsoft.com/office/officeart/2005/8/layout/vList2"/>
    <dgm:cxn modelId="{59588D2D-B1B4-474B-8F95-1B4FF0E172D5}" type="presParOf" srcId="{41BE153A-E23A-4999-BC09-1C2A5398145E}" destId="{F140A619-42C5-4601-8525-17CB8E2CC5FC}" srcOrd="7"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Energy Processing Units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custLinFactNeighborX="-1567" custLinFactNeighborY="356"/>
      <dgm:spPr/>
      <dgm:t>
        <a:bodyPr/>
        <a:lstStyle/>
        <a:p>
          <a:endParaRPr lang="en-GB"/>
        </a:p>
      </dgm:t>
    </dgm:pt>
  </dgm:ptLst>
  <dgm:cxnLst>
    <dgm:cxn modelId="{9EC87AA6-2C60-40AC-B4F1-709FEF44F3B7}" srcId="{03B8C6B5-2A39-444D-A1CF-FD17D016CB7E}" destId="{CF3BB077-95B7-4197-AE2E-416DE7B4026A}" srcOrd="0" destOrd="0" parTransId="{B261162D-7982-48A3-BF8D-5A7F3514F658}" sibTransId="{8B53BDDF-3795-4799-BC09-C7B5B956803C}"/>
    <dgm:cxn modelId="{C83A997C-2459-4AAB-BBED-6BB157AAEC9A}" type="presOf" srcId="{03B8C6B5-2A39-444D-A1CF-FD17D016CB7E}" destId="{3DCE89DE-2074-43D8-9BD5-82303ACE03CD}" srcOrd="0" destOrd="0" presId="urn:microsoft.com/office/officeart/2005/8/layout/hProcess3"/>
    <dgm:cxn modelId="{D94872C6-5080-4B32-918E-9C89FDAB5B44}" type="presOf" srcId="{CF3BB077-95B7-4197-AE2E-416DE7B4026A}" destId="{6B20CC07-783B-46ED-B57C-21B6D949801A}" srcOrd="0" destOrd="0" presId="urn:microsoft.com/office/officeart/2005/8/layout/hProcess3"/>
    <dgm:cxn modelId="{CE9252AC-F95B-4274-B416-CA5ECADA5C3F}" type="presParOf" srcId="{3DCE89DE-2074-43D8-9BD5-82303ACE03CD}" destId="{C02122F8-5062-4E5C-A4C0-1F4B8B1FA003}" srcOrd="0" destOrd="0" presId="urn:microsoft.com/office/officeart/2005/8/layout/hProcess3"/>
    <dgm:cxn modelId="{9ED357DC-BC69-47F0-8C25-9DCB58E572C6}" type="presParOf" srcId="{3DCE89DE-2074-43D8-9BD5-82303ACE03CD}" destId="{7FEF6EB8-B996-4E0A-A2E1-B62ABF2CF5D8}" srcOrd="1" destOrd="0" presId="urn:microsoft.com/office/officeart/2005/8/layout/hProcess3"/>
    <dgm:cxn modelId="{0CF27F68-E647-4E51-A175-52B12EC08C24}" type="presParOf" srcId="{7FEF6EB8-B996-4E0A-A2E1-B62ABF2CF5D8}" destId="{8936F9D1-F994-4EC9-B06B-FE5F56EA74F9}" srcOrd="0" destOrd="0" presId="urn:microsoft.com/office/officeart/2005/8/layout/hProcess3"/>
    <dgm:cxn modelId="{362B1BB2-DAFB-45C3-B644-28B2795C4F41}" type="presParOf" srcId="{7FEF6EB8-B996-4E0A-A2E1-B62ABF2CF5D8}" destId="{60F6B0E9-2226-4BE8-8727-FC7CFA119EB1}" srcOrd="1" destOrd="0" presId="urn:microsoft.com/office/officeart/2005/8/layout/hProcess3"/>
    <dgm:cxn modelId="{C10C0DE1-0D9E-4755-8619-4E468713C41B}" type="presParOf" srcId="{60F6B0E9-2226-4BE8-8727-FC7CFA119EB1}" destId="{B34C2620-E1F7-46EF-BAD0-4642F355559C}" srcOrd="0" destOrd="0" presId="urn:microsoft.com/office/officeart/2005/8/layout/hProcess3"/>
    <dgm:cxn modelId="{9A20A200-0758-46F5-8786-CA65D421040E}" type="presParOf" srcId="{60F6B0E9-2226-4BE8-8727-FC7CFA119EB1}" destId="{6B20CC07-783B-46ED-B57C-21B6D949801A}" srcOrd="1" destOrd="0" presId="urn:microsoft.com/office/officeart/2005/8/layout/hProcess3"/>
    <dgm:cxn modelId="{A6B8D882-945D-4544-85AA-7A918DBC8BC9}" type="presParOf" srcId="{60F6B0E9-2226-4BE8-8727-FC7CFA119EB1}" destId="{0946464B-7A5A-46EF-A878-8A34090A43E2}" srcOrd="2" destOrd="0" presId="urn:microsoft.com/office/officeart/2005/8/layout/hProcess3"/>
    <dgm:cxn modelId="{1E0927F3-AEAE-4057-8B8F-12BB10DF7868}" type="presParOf" srcId="{60F6B0E9-2226-4BE8-8727-FC7CFA119EB1}" destId="{F9C41F7D-95A7-4599-925E-6C46532D6188}" srcOrd="3" destOrd="0" presId="urn:microsoft.com/office/officeart/2005/8/layout/hProcess3"/>
    <dgm:cxn modelId="{DED0645C-95CF-48B3-9816-1633A8163BE5}" type="presParOf" srcId="{7FEF6EB8-B996-4E0A-A2E1-B62ABF2CF5D8}" destId="{0DD5C812-E701-48A4-AFFA-3A90DC826027}" srcOrd="2" destOrd="0" presId="urn:microsoft.com/office/officeart/2005/8/layout/hProcess3"/>
    <dgm:cxn modelId="{57815803-5498-4495-987C-9D727334A312}" type="presParOf" srcId="{7FEF6EB8-B996-4E0A-A2E1-B62ABF2CF5D8}" destId="{086273B9-3DDD-428A-9072-D6A653B29EA3}" srcOrd="3" destOrd="0" presId="urn:microsoft.com/office/officeart/2005/8/layout/hProcess3"/>
    <dgm:cxn modelId="{CA64ACF3-1324-4545-930C-C5CED03E1509}"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Energy Processing Units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4C79FF30-AAE0-422F-8DEA-A5C406E2CE2A}" type="presOf" srcId="{CF3BB077-95B7-4197-AE2E-416DE7B4026A}" destId="{6B20CC07-783B-46ED-B57C-21B6D949801A}" srcOrd="0" destOrd="0" presId="urn:microsoft.com/office/officeart/2005/8/layout/hProcess3"/>
    <dgm:cxn modelId="{0DE261FA-3DF8-4951-BBDA-4DADAF14D489}" type="presOf" srcId="{03B8C6B5-2A39-444D-A1CF-FD17D016CB7E}" destId="{3DCE89DE-2074-43D8-9BD5-82303ACE03CD}" srcOrd="0" destOrd="0" presId="urn:microsoft.com/office/officeart/2005/8/layout/hProcess3"/>
    <dgm:cxn modelId="{62BD2AA9-9E48-48AE-BD9D-8EA37C320AC9}" type="presParOf" srcId="{3DCE89DE-2074-43D8-9BD5-82303ACE03CD}" destId="{C02122F8-5062-4E5C-A4C0-1F4B8B1FA003}" srcOrd="0" destOrd="0" presId="urn:microsoft.com/office/officeart/2005/8/layout/hProcess3"/>
    <dgm:cxn modelId="{0884E245-1A15-40DD-8832-7124D7C97EA7}" type="presParOf" srcId="{3DCE89DE-2074-43D8-9BD5-82303ACE03CD}" destId="{7FEF6EB8-B996-4E0A-A2E1-B62ABF2CF5D8}" srcOrd="1" destOrd="0" presId="urn:microsoft.com/office/officeart/2005/8/layout/hProcess3"/>
    <dgm:cxn modelId="{023C5E88-562D-4684-8368-8B2408A18450}" type="presParOf" srcId="{7FEF6EB8-B996-4E0A-A2E1-B62ABF2CF5D8}" destId="{8936F9D1-F994-4EC9-B06B-FE5F56EA74F9}" srcOrd="0" destOrd="0" presId="urn:microsoft.com/office/officeart/2005/8/layout/hProcess3"/>
    <dgm:cxn modelId="{BBC5758B-2217-475A-8C4E-F6D24A6B7F4C}" type="presParOf" srcId="{7FEF6EB8-B996-4E0A-A2E1-B62ABF2CF5D8}" destId="{60F6B0E9-2226-4BE8-8727-FC7CFA119EB1}" srcOrd="1" destOrd="0" presId="urn:microsoft.com/office/officeart/2005/8/layout/hProcess3"/>
    <dgm:cxn modelId="{8EB22570-0E6F-4911-8120-07C32B8EB3DC}" type="presParOf" srcId="{60F6B0E9-2226-4BE8-8727-FC7CFA119EB1}" destId="{B34C2620-E1F7-46EF-BAD0-4642F355559C}" srcOrd="0" destOrd="0" presId="urn:microsoft.com/office/officeart/2005/8/layout/hProcess3"/>
    <dgm:cxn modelId="{8C35BE50-826D-4879-A558-DAF6743BE0ED}" type="presParOf" srcId="{60F6B0E9-2226-4BE8-8727-FC7CFA119EB1}" destId="{6B20CC07-783B-46ED-B57C-21B6D949801A}" srcOrd="1" destOrd="0" presId="urn:microsoft.com/office/officeart/2005/8/layout/hProcess3"/>
    <dgm:cxn modelId="{87604720-5990-4DF8-9F48-27D1B8F367FC}" type="presParOf" srcId="{60F6B0E9-2226-4BE8-8727-FC7CFA119EB1}" destId="{0946464B-7A5A-46EF-A878-8A34090A43E2}" srcOrd="2" destOrd="0" presId="urn:microsoft.com/office/officeart/2005/8/layout/hProcess3"/>
    <dgm:cxn modelId="{59937EE8-25C2-4960-81CE-2C5B25217817}" type="presParOf" srcId="{60F6B0E9-2226-4BE8-8727-FC7CFA119EB1}" destId="{F9C41F7D-95A7-4599-925E-6C46532D6188}" srcOrd="3" destOrd="0" presId="urn:microsoft.com/office/officeart/2005/8/layout/hProcess3"/>
    <dgm:cxn modelId="{FC0A156D-8016-46A1-BD52-2135BB7BB54F}" type="presParOf" srcId="{7FEF6EB8-B996-4E0A-A2E1-B62ABF2CF5D8}" destId="{0DD5C812-E701-48A4-AFFA-3A90DC826027}" srcOrd="2" destOrd="0" presId="urn:microsoft.com/office/officeart/2005/8/layout/hProcess3"/>
    <dgm:cxn modelId="{D105D0DE-6545-414A-AD30-90C1F959D9D0}" type="presParOf" srcId="{7FEF6EB8-B996-4E0A-A2E1-B62ABF2CF5D8}" destId="{086273B9-3DDD-428A-9072-D6A653B29EA3}" srcOrd="3" destOrd="0" presId="urn:microsoft.com/office/officeart/2005/8/layout/hProcess3"/>
    <dgm:cxn modelId="{27BAA495-B7EC-485C-88ED-E1CDE6FFFFEA}"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Energy Processing Units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8594A778-E57B-4A72-9938-AC2ADF6110A6}" type="presOf" srcId="{CF3BB077-95B7-4197-AE2E-416DE7B4026A}" destId="{6B20CC07-783B-46ED-B57C-21B6D949801A}" srcOrd="0" destOrd="0" presId="urn:microsoft.com/office/officeart/2005/8/layout/hProcess3"/>
    <dgm:cxn modelId="{F2B4A317-5CCD-4F2F-9C8A-8943F2F5A6A6}" type="presOf" srcId="{03B8C6B5-2A39-444D-A1CF-FD17D016CB7E}" destId="{3DCE89DE-2074-43D8-9BD5-82303ACE03CD}" srcOrd="0" destOrd="0" presId="urn:microsoft.com/office/officeart/2005/8/layout/hProcess3"/>
    <dgm:cxn modelId="{0190B292-7515-4316-9F8B-CEE2DE8EB062}" type="presParOf" srcId="{3DCE89DE-2074-43D8-9BD5-82303ACE03CD}" destId="{C02122F8-5062-4E5C-A4C0-1F4B8B1FA003}" srcOrd="0" destOrd="0" presId="urn:microsoft.com/office/officeart/2005/8/layout/hProcess3"/>
    <dgm:cxn modelId="{CF16BF27-5ED2-4FE7-A9B0-B5493DEACCE8}" type="presParOf" srcId="{3DCE89DE-2074-43D8-9BD5-82303ACE03CD}" destId="{7FEF6EB8-B996-4E0A-A2E1-B62ABF2CF5D8}" srcOrd="1" destOrd="0" presId="urn:microsoft.com/office/officeart/2005/8/layout/hProcess3"/>
    <dgm:cxn modelId="{A4334331-C541-4F4A-BA90-A7B53BD4EAED}" type="presParOf" srcId="{7FEF6EB8-B996-4E0A-A2E1-B62ABF2CF5D8}" destId="{8936F9D1-F994-4EC9-B06B-FE5F56EA74F9}" srcOrd="0" destOrd="0" presId="urn:microsoft.com/office/officeart/2005/8/layout/hProcess3"/>
    <dgm:cxn modelId="{08FD608C-ACCF-454B-81D8-83F5877337B2}" type="presParOf" srcId="{7FEF6EB8-B996-4E0A-A2E1-B62ABF2CF5D8}" destId="{60F6B0E9-2226-4BE8-8727-FC7CFA119EB1}" srcOrd="1" destOrd="0" presId="urn:microsoft.com/office/officeart/2005/8/layout/hProcess3"/>
    <dgm:cxn modelId="{E6A247F0-1ACD-49B1-B0DC-41A000BD90EE}" type="presParOf" srcId="{60F6B0E9-2226-4BE8-8727-FC7CFA119EB1}" destId="{B34C2620-E1F7-46EF-BAD0-4642F355559C}" srcOrd="0" destOrd="0" presId="urn:microsoft.com/office/officeart/2005/8/layout/hProcess3"/>
    <dgm:cxn modelId="{80873911-AD50-4F07-8693-2C47B5C77DED}" type="presParOf" srcId="{60F6B0E9-2226-4BE8-8727-FC7CFA119EB1}" destId="{6B20CC07-783B-46ED-B57C-21B6D949801A}" srcOrd="1" destOrd="0" presId="urn:microsoft.com/office/officeart/2005/8/layout/hProcess3"/>
    <dgm:cxn modelId="{D4B0CC27-AB58-4307-8AE1-2EF666FB9989}" type="presParOf" srcId="{60F6B0E9-2226-4BE8-8727-FC7CFA119EB1}" destId="{0946464B-7A5A-46EF-A878-8A34090A43E2}" srcOrd="2" destOrd="0" presId="urn:microsoft.com/office/officeart/2005/8/layout/hProcess3"/>
    <dgm:cxn modelId="{A3227A2D-0CAB-4740-A103-CAB06FDC6AD1}" type="presParOf" srcId="{60F6B0E9-2226-4BE8-8727-FC7CFA119EB1}" destId="{F9C41F7D-95A7-4599-925E-6C46532D6188}" srcOrd="3" destOrd="0" presId="urn:microsoft.com/office/officeart/2005/8/layout/hProcess3"/>
    <dgm:cxn modelId="{B68A09F3-5C69-42AE-94B4-FC7332F8E710}" type="presParOf" srcId="{7FEF6EB8-B996-4E0A-A2E1-B62ABF2CF5D8}" destId="{0DD5C812-E701-48A4-AFFA-3A90DC826027}" srcOrd="2" destOrd="0" presId="urn:microsoft.com/office/officeart/2005/8/layout/hProcess3"/>
    <dgm:cxn modelId="{BF2A9EA8-0E89-47F6-ADD9-AA1878FFA3C7}" type="presParOf" srcId="{7FEF6EB8-B996-4E0A-A2E1-B62ABF2CF5D8}" destId="{086273B9-3DDD-428A-9072-D6A653B29EA3}" srcOrd="3" destOrd="0" presId="urn:microsoft.com/office/officeart/2005/8/layout/hProcess3"/>
    <dgm:cxn modelId="{26BF5FD0-63F2-4A0D-A454-1A91842C944E}"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Energy Processing Units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0766B588-B569-4288-8BED-F741422212A7}" type="presOf" srcId="{CF3BB077-95B7-4197-AE2E-416DE7B4026A}" destId="{6B20CC07-783B-46ED-B57C-21B6D949801A}" srcOrd="0" destOrd="0" presId="urn:microsoft.com/office/officeart/2005/8/layout/hProcess3"/>
    <dgm:cxn modelId="{5F26FD7D-4143-4731-8BC7-082B2DB04987}" type="presOf" srcId="{03B8C6B5-2A39-444D-A1CF-FD17D016CB7E}" destId="{3DCE89DE-2074-43D8-9BD5-82303ACE03CD}" srcOrd="0" destOrd="0" presId="urn:microsoft.com/office/officeart/2005/8/layout/hProcess3"/>
    <dgm:cxn modelId="{E78C8924-66F2-4BD4-93B6-A3796DBC6BA0}" type="presParOf" srcId="{3DCE89DE-2074-43D8-9BD5-82303ACE03CD}" destId="{C02122F8-5062-4E5C-A4C0-1F4B8B1FA003}" srcOrd="0" destOrd="0" presId="urn:microsoft.com/office/officeart/2005/8/layout/hProcess3"/>
    <dgm:cxn modelId="{DF5644A5-FEA6-46F9-BF82-C1070BC19D92}" type="presParOf" srcId="{3DCE89DE-2074-43D8-9BD5-82303ACE03CD}" destId="{7FEF6EB8-B996-4E0A-A2E1-B62ABF2CF5D8}" srcOrd="1" destOrd="0" presId="urn:microsoft.com/office/officeart/2005/8/layout/hProcess3"/>
    <dgm:cxn modelId="{7C3A7D2D-0E4A-400C-8B87-C670CE657C5D}" type="presParOf" srcId="{7FEF6EB8-B996-4E0A-A2E1-B62ABF2CF5D8}" destId="{8936F9D1-F994-4EC9-B06B-FE5F56EA74F9}" srcOrd="0" destOrd="0" presId="urn:microsoft.com/office/officeart/2005/8/layout/hProcess3"/>
    <dgm:cxn modelId="{59AEFE91-23A1-41C8-B4A1-1980A9026064}" type="presParOf" srcId="{7FEF6EB8-B996-4E0A-A2E1-B62ABF2CF5D8}" destId="{60F6B0E9-2226-4BE8-8727-FC7CFA119EB1}" srcOrd="1" destOrd="0" presId="urn:microsoft.com/office/officeart/2005/8/layout/hProcess3"/>
    <dgm:cxn modelId="{E7F88898-65A1-408A-B120-DF37E75DA4A4}" type="presParOf" srcId="{60F6B0E9-2226-4BE8-8727-FC7CFA119EB1}" destId="{B34C2620-E1F7-46EF-BAD0-4642F355559C}" srcOrd="0" destOrd="0" presId="urn:microsoft.com/office/officeart/2005/8/layout/hProcess3"/>
    <dgm:cxn modelId="{56468C87-A755-4995-A806-0ABDADE8217E}" type="presParOf" srcId="{60F6B0E9-2226-4BE8-8727-FC7CFA119EB1}" destId="{6B20CC07-783B-46ED-B57C-21B6D949801A}" srcOrd="1" destOrd="0" presId="urn:microsoft.com/office/officeart/2005/8/layout/hProcess3"/>
    <dgm:cxn modelId="{11784F8D-6DDC-4E60-A96E-F4517B26FBA3}" type="presParOf" srcId="{60F6B0E9-2226-4BE8-8727-FC7CFA119EB1}" destId="{0946464B-7A5A-46EF-A878-8A34090A43E2}" srcOrd="2" destOrd="0" presId="urn:microsoft.com/office/officeart/2005/8/layout/hProcess3"/>
    <dgm:cxn modelId="{53338DFD-118E-4221-A856-2606D35A2F8E}" type="presParOf" srcId="{60F6B0E9-2226-4BE8-8727-FC7CFA119EB1}" destId="{F9C41F7D-95A7-4599-925E-6C46532D6188}" srcOrd="3" destOrd="0" presId="urn:microsoft.com/office/officeart/2005/8/layout/hProcess3"/>
    <dgm:cxn modelId="{1956A066-52FC-4B15-8516-3D9F135E389F}" type="presParOf" srcId="{7FEF6EB8-B996-4E0A-A2E1-B62ABF2CF5D8}" destId="{0DD5C812-E701-48A4-AFFA-3A90DC826027}" srcOrd="2" destOrd="0" presId="urn:microsoft.com/office/officeart/2005/8/layout/hProcess3"/>
    <dgm:cxn modelId="{C52D41A4-A0D9-4CEC-A191-4ACD8BBDB551}" type="presParOf" srcId="{7FEF6EB8-B996-4E0A-A2E1-B62ABF2CF5D8}" destId="{086273B9-3DDD-428A-9072-D6A653B29EA3}" srcOrd="3" destOrd="0" presId="urn:microsoft.com/office/officeart/2005/8/layout/hProcess3"/>
    <dgm:cxn modelId="{C45CADC3-3042-4379-9AF1-92290CA7C38A}"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4.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Energy Processing Units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t>
        <a:bodyPr/>
        <a:lstStyle/>
        <a:p>
          <a:endParaRPr lang="en-GB"/>
        </a:p>
      </dgm:t>
    </dgm:pt>
  </dgm:ptLst>
  <dgm:cxnLst>
    <dgm:cxn modelId="{9EC87AA6-2C60-40AC-B4F1-709FEF44F3B7}" srcId="{03B8C6B5-2A39-444D-A1CF-FD17D016CB7E}" destId="{CF3BB077-95B7-4197-AE2E-416DE7B4026A}" srcOrd="0" destOrd="0" parTransId="{B261162D-7982-48A3-BF8D-5A7F3514F658}" sibTransId="{8B53BDDF-3795-4799-BC09-C7B5B956803C}"/>
    <dgm:cxn modelId="{DF19DA4F-9717-4336-AEE4-F3A084F0824C}" type="presOf" srcId="{03B8C6B5-2A39-444D-A1CF-FD17D016CB7E}" destId="{3DCE89DE-2074-43D8-9BD5-82303ACE03CD}" srcOrd="0" destOrd="0" presId="urn:microsoft.com/office/officeart/2005/8/layout/hProcess3"/>
    <dgm:cxn modelId="{358B6A8B-1511-4BEA-BE7F-A9E715517BA1}" type="presOf" srcId="{CF3BB077-95B7-4197-AE2E-416DE7B4026A}" destId="{6B20CC07-783B-46ED-B57C-21B6D949801A}" srcOrd="0" destOrd="0" presId="urn:microsoft.com/office/officeart/2005/8/layout/hProcess3"/>
    <dgm:cxn modelId="{69A0FF6A-8C37-45AC-BF62-56462C03779A}" type="presParOf" srcId="{3DCE89DE-2074-43D8-9BD5-82303ACE03CD}" destId="{C02122F8-5062-4E5C-A4C0-1F4B8B1FA003}" srcOrd="0" destOrd="0" presId="urn:microsoft.com/office/officeart/2005/8/layout/hProcess3"/>
    <dgm:cxn modelId="{C306E59C-91DE-48AF-93E0-52F81A085E8D}" type="presParOf" srcId="{3DCE89DE-2074-43D8-9BD5-82303ACE03CD}" destId="{7FEF6EB8-B996-4E0A-A2E1-B62ABF2CF5D8}" srcOrd="1" destOrd="0" presId="urn:microsoft.com/office/officeart/2005/8/layout/hProcess3"/>
    <dgm:cxn modelId="{B38FC1D1-2022-455A-B3DF-4AAA453775C4}" type="presParOf" srcId="{7FEF6EB8-B996-4E0A-A2E1-B62ABF2CF5D8}" destId="{8936F9D1-F994-4EC9-B06B-FE5F56EA74F9}" srcOrd="0" destOrd="0" presId="urn:microsoft.com/office/officeart/2005/8/layout/hProcess3"/>
    <dgm:cxn modelId="{4D4919BB-2DAA-48F4-8CBB-A87F61E8C207}" type="presParOf" srcId="{7FEF6EB8-B996-4E0A-A2E1-B62ABF2CF5D8}" destId="{60F6B0E9-2226-4BE8-8727-FC7CFA119EB1}" srcOrd="1" destOrd="0" presId="urn:microsoft.com/office/officeart/2005/8/layout/hProcess3"/>
    <dgm:cxn modelId="{E49FB9A3-28EC-4959-A67B-EC9EEE2495E7}" type="presParOf" srcId="{60F6B0E9-2226-4BE8-8727-FC7CFA119EB1}" destId="{B34C2620-E1F7-46EF-BAD0-4642F355559C}" srcOrd="0" destOrd="0" presId="urn:microsoft.com/office/officeart/2005/8/layout/hProcess3"/>
    <dgm:cxn modelId="{7CF4C207-7E8A-47BC-979F-A19965FE08BA}" type="presParOf" srcId="{60F6B0E9-2226-4BE8-8727-FC7CFA119EB1}" destId="{6B20CC07-783B-46ED-B57C-21B6D949801A}" srcOrd="1" destOrd="0" presId="urn:microsoft.com/office/officeart/2005/8/layout/hProcess3"/>
    <dgm:cxn modelId="{583501E6-3942-4479-BFE3-84C0BE641F6F}" type="presParOf" srcId="{60F6B0E9-2226-4BE8-8727-FC7CFA119EB1}" destId="{0946464B-7A5A-46EF-A878-8A34090A43E2}" srcOrd="2" destOrd="0" presId="urn:microsoft.com/office/officeart/2005/8/layout/hProcess3"/>
    <dgm:cxn modelId="{055C34E6-5039-4987-9F9B-E48C0E76320E}" type="presParOf" srcId="{60F6B0E9-2226-4BE8-8727-FC7CFA119EB1}" destId="{F9C41F7D-95A7-4599-925E-6C46532D6188}" srcOrd="3" destOrd="0" presId="urn:microsoft.com/office/officeart/2005/8/layout/hProcess3"/>
    <dgm:cxn modelId="{B86D317A-396E-489C-9286-C8451AB20782}" type="presParOf" srcId="{7FEF6EB8-B996-4E0A-A2E1-B62ABF2CF5D8}" destId="{0DD5C812-E701-48A4-AFFA-3A90DC826027}" srcOrd="2" destOrd="0" presId="urn:microsoft.com/office/officeart/2005/8/layout/hProcess3"/>
    <dgm:cxn modelId="{CF57AEC1-6D5E-4FA6-8786-B206E6884979}" type="presParOf" srcId="{7FEF6EB8-B996-4E0A-A2E1-B62ABF2CF5D8}" destId="{086273B9-3DDD-428A-9072-D6A653B29EA3}" srcOrd="3" destOrd="0" presId="urn:microsoft.com/office/officeart/2005/8/layout/hProcess3"/>
    <dgm:cxn modelId="{3B3162AB-39C1-43D8-BB61-528ADA41FE2B}"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5.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Energy Processing Units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0BCCCCE0-7475-436F-97F3-EC7AD467A543}" type="presOf" srcId="{03B8C6B5-2A39-444D-A1CF-FD17D016CB7E}" destId="{3DCE89DE-2074-43D8-9BD5-82303ACE03CD}" srcOrd="0" destOrd="0" presId="urn:microsoft.com/office/officeart/2005/8/layout/hProcess3"/>
    <dgm:cxn modelId="{A04C86F0-CE6F-4F98-9881-1C314A458C06}" type="presOf" srcId="{CF3BB077-95B7-4197-AE2E-416DE7B4026A}" destId="{6B20CC07-783B-46ED-B57C-21B6D949801A}" srcOrd="0" destOrd="0" presId="urn:microsoft.com/office/officeart/2005/8/layout/hProcess3"/>
    <dgm:cxn modelId="{9EC87AA6-2C60-40AC-B4F1-709FEF44F3B7}" srcId="{03B8C6B5-2A39-444D-A1CF-FD17D016CB7E}" destId="{CF3BB077-95B7-4197-AE2E-416DE7B4026A}" srcOrd="0" destOrd="0" parTransId="{B261162D-7982-48A3-BF8D-5A7F3514F658}" sibTransId="{8B53BDDF-3795-4799-BC09-C7B5B956803C}"/>
    <dgm:cxn modelId="{62C85F79-5AE8-47D7-B173-9FF4CCCF2179}" type="presParOf" srcId="{3DCE89DE-2074-43D8-9BD5-82303ACE03CD}" destId="{C02122F8-5062-4E5C-A4C0-1F4B8B1FA003}" srcOrd="0" destOrd="0" presId="urn:microsoft.com/office/officeart/2005/8/layout/hProcess3"/>
    <dgm:cxn modelId="{86D20E2C-D67A-498E-A603-C8D3162C2A7D}" type="presParOf" srcId="{3DCE89DE-2074-43D8-9BD5-82303ACE03CD}" destId="{7FEF6EB8-B996-4E0A-A2E1-B62ABF2CF5D8}" srcOrd="1" destOrd="0" presId="urn:microsoft.com/office/officeart/2005/8/layout/hProcess3"/>
    <dgm:cxn modelId="{C5134E85-BA33-4F4D-94EC-0C6443B63DAA}" type="presParOf" srcId="{7FEF6EB8-B996-4E0A-A2E1-B62ABF2CF5D8}" destId="{8936F9D1-F994-4EC9-B06B-FE5F56EA74F9}" srcOrd="0" destOrd="0" presId="urn:microsoft.com/office/officeart/2005/8/layout/hProcess3"/>
    <dgm:cxn modelId="{A121A64E-A740-440B-B276-BF80DFDDF7E2}" type="presParOf" srcId="{7FEF6EB8-B996-4E0A-A2E1-B62ABF2CF5D8}" destId="{60F6B0E9-2226-4BE8-8727-FC7CFA119EB1}" srcOrd="1" destOrd="0" presId="urn:microsoft.com/office/officeart/2005/8/layout/hProcess3"/>
    <dgm:cxn modelId="{0AFCAD62-600A-4A0A-92EC-791D3DF0D44B}" type="presParOf" srcId="{60F6B0E9-2226-4BE8-8727-FC7CFA119EB1}" destId="{B34C2620-E1F7-46EF-BAD0-4642F355559C}" srcOrd="0" destOrd="0" presId="urn:microsoft.com/office/officeart/2005/8/layout/hProcess3"/>
    <dgm:cxn modelId="{A1D794D0-23C0-41D7-92A0-FF68E8D95171}" type="presParOf" srcId="{60F6B0E9-2226-4BE8-8727-FC7CFA119EB1}" destId="{6B20CC07-783B-46ED-B57C-21B6D949801A}" srcOrd="1" destOrd="0" presId="urn:microsoft.com/office/officeart/2005/8/layout/hProcess3"/>
    <dgm:cxn modelId="{30715E93-0964-49A3-B80B-FDE7E16EF2AC}" type="presParOf" srcId="{60F6B0E9-2226-4BE8-8727-FC7CFA119EB1}" destId="{0946464B-7A5A-46EF-A878-8A34090A43E2}" srcOrd="2" destOrd="0" presId="urn:microsoft.com/office/officeart/2005/8/layout/hProcess3"/>
    <dgm:cxn modelId="{2486C6D4-03AC-4353-9A70-240536875CF5}" type="presParOf" srcId="{60F6B0E9-2226-4BE8-8727-FC7CFA119EB1}" destId="{F9C41F7D-95A7-4599-925E-6C46532D6188}" srcOrd="3" destOrd="0" presId="urn:microsoft.com/office/officeart/2005/8/layout/hProcess3"/>
    <dgm:cxn modelId="{8FAEF5AA-14E8-403E-93CE-4AB4D539C45F}" type="presParOf" srcId="{7FEF6EB8-B996-4E0A-A2E1-B62ABF2CF5D8}" destId="{0DD5C812-E701-48A4-AFFA-3A90DC826027}" srcOrd="2" destOrd="0" presId="urn:microsoft.com/office/officeart/2005/8/layout/hProcess3"/>
    <dgm:cxn modelId="{12E25614-F8CC-4C03-BB31-E5B649AF58AC}" type="presParOf" srcId="{7FEF6EB8-B996-4E0A-A2E1-B62ABF2CF5D8}" destId="{086273B9-3DDD-428A-9072-D6A653B29EA3}" srcOrd="3" destOrd="0" presId="urn:microsoft.com/office/officeart/2005/8/layout/hProcess3"/>
    <dgm:cxn modelId="{9DFFF048-62D6-4773-B195-55A98E3DE98B}"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6.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Energy Processing Units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707B0CA8-2D43-4A22-A6A2-C635C7DD416A}" type="presOf" srcId="{03B8C6B5-2A39-444D-A1CF-FD17D016CB7E}" destId="{3DCE89DE-2074-43D8-9BD5-82303ACE03CD}" srcOrd="0" destOrd="0" presId="urn:microsoft.com/office/officeart/2005/8/layout/hProcess3"/>
    <dgm:cxn modelId="{9EC87AA6-2C60-40AC-B4F1-709FEF44F3B7}" srcId="{03B8C6B5-2A39-444D-A1CF-FD17D016CB7E}" destId="{CF3BB077-95B7-4197-AE2E-416DE7B4026A}" srcOrd="0" destOrd="0" parTransId="{B261162D-7982-48A3-BF8D-5A7F3514F658}" sibTransId="{8B53BDDF-3795-4799-BC09-C7B5B956803C}"/>
    <dgm:cxn modelId="{AEABA182-270D-4EB7-80FF-88D73E96C86F}" type="presOf" srcId="{CF3BB077-95B7-4197-AE2E-416DE7B4026A}" destId="{6B20CC07-783B-46ED-B57C-21B6D949801A}" srcOrd="0" destOrd="0" presId="urn:microsoft.com/office/officeart/2005/8/layout/hProcess3"/>
    <dgm:cxn modelId="{E8500294-6DB8-4CE1-B011-35E29870AD30}" type="presParOf" srcId="{3DCE89DE-2074-43D8-9BD5-82303ACE03CD}" destId="{C02122F8-5062-4E5C-A4C0-1F4B8B1FA003}" srcOrd="0" destOrd="0" presId="urn:microsoft.com/office/officeart/2005/8/layout/hProcess3"/>
    <dgm:cxn modelId="{A11C8C9F-C3F5-4833-869C-F791B3A96385}" type="presParOf" srcId="{3DCE89DE-2074-43D8-9BD5-82303ACE03CD}" destId="{7FEF6EB8-B996-4E0A-A2E1-B62ABF2CF5D8}" srcOrd="1" destOrd="0" presId="urn:microsoft.com/office/officeart/2005/8/layout/hProcess3"/>
    <dgm:cxn modelId="{6BBA8DFE-F9CD-4856-9081-BD9DCC9CDE25}" type="presParOf" srcId="{7FEF6EB8-B996-4E0A-A2E1-B62ABF2CF5D8}" destId="{8936F9D1-F994-4EC9-B06B-FE5F56EA74F9}" srcOrd="0" destOrd="0" presId="urn:microsoft.com/office/officeart/2005/8/layout/hProcess3"/>
    <dgm:cxn modelId="{04A3CA7E-445A-4F39-8A85-CB8F063E6776}" type="presParOf" srcId="{7FEF6EB8-B996-4E0A-A2E1-B62ABF2CF5D8}" destId="{60F6B0E9-2226-4BE8-8727-FC7CFA119EB1}" srcOrd="1" destOrd="0" presId="urn:microsoft.com/office/officeart/2005/8/layout/hProcess3"/>
    <dgm:cxn modelId="{2D9B6577-CFF4-45C9-9B50-BC751038253E}" type="presParOf" srcId="{60F6B0E9-2226-4BE8-8727-FC7CFA119EB1}" destId="{B34C2620-E1F7-46EF-BAD0-4642F355559C}" srcOrd="0" destOrd="0" presId="urn:microsoft.com/office/officeart/2005/8/layout/hProcess3"/>
    <dgm:cxn modelId="{6E0C5EF9-3C5F-4934-A18C-96E3B75BC338}" type="presParOf" srcId="{60F6B0E9-2226-4BE8-8727-FC7CFA119EB1}" destId="{6B20CC07-783B-46ED-B57C-21B6D949801A}" srcOrd="1" destOrd="0" presId="urn:microsoft.com/office/officeart/2005/8/layout/hProcess3"/>
    <dgm:cxn modelId="{ACC5EE1D-BE5E-4252-BA6F-9D4649CF62B4}" type="presParOf" srcId="{60F6B0E9-2226-4BE8-8727-FC7CFA119EB1}" destId="{0946464B-7A5A-46EF-A878-8A34090A43E2}" srcOrd="2" destOrd="0" presId="urn:microsoft.com/office/officeart/2005/8/layout/hProcess3"/>
    <dgm:cxn modelId="{1ABE9C5B-DC07-48DC-BF58-B0E15B281EC7}" type="presParOf" srcId="{60F6B0E9-2226-4BE8-8727-FC7CFA119EB1}" destId="{F9C41F7D-95A7-4599-925E-6C46532D6188}" srcOrd="3" destOrd="0" presId="urn:microsoft.com/office/officeart/2005/8/layout/hProcess3"/>
    <dgm:cxn modelId="{13C80437-73A3-4A98-8908-69E3B3905274}" type="presParOf" srcId="{7FEF6EB8-B996-4E0A-A2E1-B62ABF2CF5D8}" destId="{0DD5C812-E701-48A4-AFFA-3A90DC826027}" srcOrd="2" destOrd="0" presId="urn:microsoft.com/office/officeart/2005/8/layout/hProcess3"/>
    <dgm:cxn modelId="{8B99CEDA-7954-4D52-A53C-71FBABE7EFB2}" type="presParOf" srcId="{7FEF6EB8-B996-4E0A-A2E1-B62ABF2CF5D8}" destId="{086273B9-3DDD-428A-9072-D6A653B29EA3}" srcOrd="3" destOrd="0" presId="urn:microsoft.com/office/officeart/2005/8/layout/hProcess3"/>
    <dgm:cxn modelId="{FB98FCE4-190A-4853-A16E-202A7ECDA98C}"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7.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Energy Processing Units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6DF2888A-3470-48A6-A8D4-2333A7A8777C}" type="presOf" srcId="{03B8C6B5-2A39-444D-A1CF-FD17D016CB7E}" destId="{3DCE89DE-2074-43D8-9BD5-82303ACE03CD}" srcOrd="0" destOrd="0" presId="urn:microsoft.com/office/officeart/2005/8/layout/hProcess3"/>
    <dgm:cxn modelId="{84B3392A-A069-473F-A7A4-C442303DCC87}" type="presOf" srcId="{CF3BB077-95B7-4197-AE2E-416DE7B4026A}" destId="{6B20CC07-783B-46ED-B57C-21B6D949801A}" srcOrd="0" destOrd="0" presId="urn:microsoft.com/office/officeart/2005/8/layout/hProcess3"/>
    <dgm:cxn modelId="{530C921E-FE15-46FC-9440-FFD65606143E}" type="presParOf" srcId="{3DCE89DE-2074-43D8-9BD5-82303ACE03CD}" destId="{C02122F8-5062-4E5C-A4C0-1F4B8B1FA003}" srcOrd="0" destOrd="0" presId="urn:microsoft.com/office/officeart/2005/8/layout/hProcess3"/>
    <dgm:cxn modelId="{1776023F-9C77-4C21-89B2-7DCEC29F243D}" type="presParOf" srcId="{3DCE89DE-2074-43D8-9BD5-82303ACE03CD}" destId="{7FEF6EB8-B996-4E0A-A2E1-B62ABF2CF5D8}" srcOrd="1" destOrd="0" presId="urn:microsoft.com/office/officeart/2005/8/layout/hProcess3"/>
    <dgm:cxn modelId="{7DBFB2A1-D0C8-49DA-B925-DAEEC741DB80}" type="presParOf" srcId="{7FEF6EB8-B996-4E0A-A2E1-B62ABF2CF5D8}" destId="{8936F9D1-F994-4EC9-B06B-FE5F56EA74F9}" srcOrd="0" destOrd="0" presId="urn:microsoft.com/office/officeart/2005/8/layout/hProcess3"/>
    <dgm:cxn modelId="{55A64C76-1065-484D-8464-C2F2EA11F44A}" type="presParOf" srcId="{7FEF6EB8-B996-4E0A-A2E1-B62ABF2CF5D8}" destId="{60F6B0E9-2226-4BE8-8727-FC7CFA119EB1}" srcOrd="1" destOrd="0" presId="urn:microsoft.com/office/officeart/2005/8/layout/hProcess3"/>
    <dgm:cxn modelId="{1A376F6E-2871-465D-A783-40D9003E3150}" type="presParOf" srcId="{60F6B0E9-2226-4BE8-8727-FC7CFA119EB1}" destId="{B34C2620-E1F7-46EF-BAD0-4642F355559C}" srcOrd="0" destOrd="0" presId="urn:microsoft.com/office/officeart/2005/8/layout/hProcess3"/>
    <dgm:cxn modelId="{C64B3A87-1DD1-41BF-8479-2740C40B51FB}" type="presParOf" srcId="{60F6B0E9-2226-4BE8-8727-FC7CFA119EB1}" destId="{6B20CC07-783B-46ED-B57C-21B6D949801A}" srcOrd="1" destOrd="0" presId="urn:microsoft.com/office/officeart/2005/8/layout/hProcess3"/>
    <dgm:cxn modelId="{631A5BF8-0F8E-478A-AA9D-ECF1220EA004}" type="presParOf" srcId="{60F6B0E9-2226-4BE8-8727-FC7CFA119EB1}" destId="{0946464B-7A5A-46EF-A878-8A34090A43E2}" srcOrd="2" destOrd="0" presId="urn:microsoft.com/office/officeart/2005/8/layout/hProcess3"/>
    <dgm:cxn modelId="{011B4F32-0004-4FC7-978F-4170BD195651}" type="presParOf" srcId="{60F6B0E9-2226-4BE8-8727-FC7CFA119EB1}" destId="{F9C41F7D-95A7-4599-925E-6C46532D6188}" srcOrd="3" destOrd="0" presId="urn:microsoft.com/office/officeart/2005/8/layout/hProcess3"/>
    <dgm:cxn modelId="{2ABD6C0D-5B02-4ACF-9302-65D204253CBD}" type="presParOf" srcId="{7FEF6EB8-B996-4E0A-A2E1-B62ABF2CF5D8}" destId="{0DD5C812-E701-48A4-AFFA-3A90DC826027}" srcOrd="2" destOrd="0" presId="urn:microsoft.com/office/officeart/2005/8/layout/hProcess3"/>
    <dgm:cxn modelId="{57F01F67-B9DE-4E5F-BF3E-4040CC5B62BA}" type="presParOf" srcId="{7FEF6EB8-B996-4E0A-A2E1-B62ABF2CF5D8}" destId="{086273B9-3DDD-428A-9072-D6A653B29EA3}" srcOrd="3" destOrd="0" presId="urn:microsoft.com/office/officeart/2005/8/layout/hProcess3"/>
    <dgm:cxn modelId="{CEC49B56-5987-4836-AD8B-C0C321AA4E0F}"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8.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Energy Processing Units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346DF2AF-9BDE-4BD9-B77E-D2306613FC96}" type="presOf" srcId="{CF3BB077-95B7-4197-AE2E-416DE7B4026A}" destId="{6B20CC07-783B-46ED-B57C-21B6D949801A}" srcOrd="0" destOrd="0" presId="urn:microsoft.com/office/officeart/2005/8/layout/hProcess3"/>
    <dgm:cxn modelId="{2C23C434-ADBA-4F84-8719-5BA1138E0427}" type="presOf" srcId="{03B8C6B5-2A39-444D-A1CF-FD17D016CB7E}" destId="{3DCE89DE-2074-43D8-9BD5-82303ACE03CD}" srcOrd="0" destOrd="0" presId="urn:microsoft.com/office/officeart/2005/8/layout/hProcess3"/>
    <dgm:cxn modelId="{DF8BA6D7-2F21-4C0A-BA42-A5671461ABB3}" type="presParOf" srcId="{3DCE89DE-2074-43D8-9BD5-82303ACE03CD}" destId="{C02122F8-5062-4E5C-A4C0-1F4B8B1FA003}" srcOrd="0" destOrd="0" presId="urn:microsoft.com/office/officeart/2005/8/layout/hProcess3"/>
    <dgm:cxn modelId="{F90A934D-85BA-4853-91A4-5A1C80B0E7C7}" type="presParOf" srcId="{3DCE89DE-2074-43D8-9BD5-82303ACE03CD}" destId="{7FEF6EB8-B996-4E0A-A2E1-B62ABF2CF5D8}" srcOrd="1" destOrd="0" presId="urn:microsoft.com/office/officeart/2005/8/layout/hProcess3"/>
    <dgm:cxn modelId="{4BBC007A-B258-4EDA-A3D2-4BA3FC1EECD0}" type="presParOf" srcId="{7FEF6EB8-B996-4E0A-A2E1-B62ABF2CF5D8}" destId="{8936F9D1-F994-4EC9-B06B-FE5F56EA74F9}" srcOrd="0" destOrd="0" presId="urn:microsoft.com/office/officeart/2005/8/layout/hProcess3"/>
    <dgm:cxn modelId="{BE7F80FB-881C-4770-BF38-0AC3CFDBB29D}" type="presParOf" srcId="{7FEF6EB8-B996-4E0A-A2E1-B62ABF2CF5D8}" destId="{60F6B0E9-2226-4BE8-8727-FC7CFA119EB1}" srcOrd="1" destOrd="0" presId="urn:microsoft.com/office/officeart/2005/8/layout/hProcess3"/>
    <dgm:cxn modelId="{C0058393-D7DE-48CF-8066-F0309733D1D8}" type="presParOf" srcId="{60F6B0E9-2226-4BE8-8727-FC7CFA119EB1}" destId="{B34C2620-E1F7-46EF-BAD0-4642F355559C}" srcOrd="0" destOrd="0" presId="urn:microsoft.com/office/officeart/2005/8/layout/hProcess3"/>
    <dgm:cxn modelId="{FF546777-60BA-4F6F-99F7-4D1B6567CDF8}" type="presParOf" srcId="{60F6B0E9-2226-4BE8-8727-FC7CFA119EB1}" destId="{6B20CC07-783B-46ED-B57C-21B6D949801A}" srcOrd="1" destOrd="0" presId="urn:microsoft.com/office/officeart/2005/8/layout/hProcess3"/>
    <dgm:cxn modelId="{9240D09A-851B-4ADE-9D7F-D26B8293CC34}" type="presParOf" srcId="{60F6B0E9-2226-4BE8-8727-FC7CFA119EB1}" destId="{0946464B-7A5A-46EF-A878-8A34090A43E2}" srcOrd="2" destOrd="0" presId="urn:microsoft.com/office/officeart/2005/8/layout/hProcess3"/>
    <dgm:cxn modelId="{A1D7A043-90FC-432A-892F-E676FBC7B1F5}" type="presParOf" srcId="{60F6B0E9-2226-4BE8-8727-FC7CFA119EB1}" destId="{F9C41F7D-95A7-4599-925E-6C46532D6188}" srcOrd="3" destOrd="0" presId="urn:microsoft.com/office/officeart/2005/8/layout/hProcess3"/>
    <dgm:cxn modelId="{47229F7C-F66F-48EA-87BA-11DEE286E778}" type="presParOf" srcId="{7FEF6EB8-B996-4E0A-A2E1-B62ABF2CF5D8}" destId="{0DD5C812-E701-48A4-AFFA-3A90DC826027}" srcOrd="2" destOrd="0" presId="urn:microsoft.com/office/officeart/2005/8/layout/hProcess3"/>
    <dgm:cxn modelId="{6BC32167-B8AA-4B9B-B2B3-5E45A93214FC}" type="presParOf" srcId="{7FEF6EB8-B996-4E0A-A2E1-B62ABF2CF5D8}" destId="{086273B9-3DDD-428A-9072-D6A653B29EA3}" srcOrd="3" destOrd="0" presId="urn:microsoft.com/office/officeart/2005/8/layout/hProcess3"/>
    <dgm:cxn modelId="{CD854E2E-8D41-4F60-B6F3-8F8217FDDCEB}"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9.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Research and Academia</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D4375185-D0B3-439F-8DFB-675355B763A0}" type="presOf" srcId="{CF3BB077-95B7-4197-AE2E-416DE7B4026A}" destId="{6B20CC07-783B-46ED-B57C-21B6D949801A}" srcOrd="0" destOrd="0" presId="urn:microsoft.com/office/officeart/2005/8/layout/hProcess3"/>
    <dgm:cxn modelId="{2051A6BE-DBF6-4507-B250-27C9C7BE97ED}" type="presOf" srcId="{03B8C6B5-2A39-444D-A1CF-FD17D016CB7E}" destId="{3DCE89DE-2074-43D8-9BD5-82303ACE03CD}" srcOrd="0" destOrd="0" presId="urn:microsoft.com/office/officeart/2005/8/layout/hProcess3"/>
    <dgm:cxn modelId="{224381C1-4919-4F87-8733-40D7CE30927B}" type="presParOf" srcId="{3DCE89DE-2074-43D8-9BD5-82303ACE03CD}" destId="{C02122F8-5062-4E5C-A4C0-1F4B8B1FA003}" srcOrd="0" destOrd="0" presId="urn:microsoft.com/office/officeart/2005/8/layout/hProcess3"/>
    <dgm:cxn modelId="{D897DEDB-832E-497A-B4CD-1EB245F0F5AB}" type="presParOf" srcId="{3DCE89DE-2074-43D8-9BD5-82303ACE03CD}" destId="{7FEF6EB8-B996-4E0A-A2E1-B62ABF2CF5D8}" srcOrd="1" destOrd="0" presId="urn:microsoft.com/office/officeart/2005/8/layout/hProcess3"/>
    <dgm:cxn modelId="{CC87F0F7-EEB3-4001-BF32-9440F23EAD28}" type="presParOf" srcId="{7FEF6EB8-B996-4E0A-A2E1-B62ABF2CF5D8}" destId="{8936F9D1-F994-4EC9-B06B-FE5F56EA74F9}" srcOrd="0" destOrd="0" presId="urn:microsoft.com/office/officeart/2005/8/layout/hProcess3"/>
    <dgm:cxn modelId="{ADEEE9F1-8C7A-48BB-A63C-D3432E1B60BA}" type="presParOf" srcId="{7FEF6EB8-B996-4E0A-A2E1-B62ABF2CF5D8}" destId="{60F6B0E9-2226-4BE8-8727-FC7CFA119EB1}" srcOrd="1" destOrd="0" presId="urn:microsoft.com/office/officeart/2005/8/layout/hProcess3"/>
    <dgm:cxn modelId="{4A0F1548-03B7-4FFC-878C-35B26DD31A39}" type="presParOf" srcId="{60F6B0E9-2226-4BE8-8727-FC7CFA119EB1}" destId="{B34C2620-E1F7-46EF-BAD0-4642F355559C}" srcOrd="0" destOrd="0" presId="urn:microsoft.com/office/officeart/2005/8/layout/hProcess3"/>
    <dgm:cxn modelId="{C070D409-EC99-4566-BDCC-4543FC634BCD}" type="presParOf" srcId="{60F6B0E9-2226-4BE8-8727-FC7CFA119EB1}" destId="{6B20CC07-783B-46ED-B57C-21B6D949801A}" srcOrd="1" destOrd="0" presId="urn:microsoft.com/office/officeart/2005/8/layout/hProcess3"/>
    <dgm:cxn modelId="{E47CF2BB-B88C-44E4-A604-EABC629F4A4A}" type="presParOf" srcId="{60F6B0E9-2226-4BE8-8727-FC7CFA119EB1}" destId="{0946464B-7A5A-46EF-A878-8A34090A43E2}" srcOrd="2" destOrd="0" presId="urn:microsoft.com/office/officeart/2005/8/layout/hProcess3"/>
    <dgm:cxn modelId="{3EA6D94A-4AF4-4C6D-9A92-9CD050C1D45D}" type="presParOf" srcId="{60F6B0E9-2226-4BE8-8727-FC7CFA119EB1}" destId="{F9C41F7D-95A7-4599-925E-6C46532D6188}" srcOrd="3" destOrd="0" presId="urn:microsoft.com/office/officeart/2005/8/layout/hProcess3"/>
    <dgm:cxn modelId="{19FE6D02-A4DF-47D1-A260-4B93DF4ED9FE}" type="presParOf" srcId="{7FEF6EB8-B996-4E0A-A2E1-B62ABF2CF5D8}" destId="{0DD5C812-E701-48A4-AFFA-3A90DC826027}" srcOrd="2" destOrd="0" presId="urn:microsoft.com/office/officeart/2005/8/layout/hProcess3"/>
    <dgm:cxn modelId="{E5B5DF17-6DF6-4A6E-B6B0-F5B8777475DE}" type="presParOf" srcId="{7FEF6EB8-B996-4E0A-A2E1-B62ABF2CF5D8}" destId="{086273B9-3DDD-428A-9072-D6A653B29EA3}" srcOrd="3" destOrd="0" presId="urn:microsoft.com/office/officeart/2005/8/layout/hProcess3"/>
    <dgm:cxn modelId="{A911180D-927D-4231-BC2F-9A97F51BB0EC}"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Policy Makers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7AE87588-37B6-4392-ADD5-19871F587062}" type="presOf" srcId="{03B8C6B5-2A39-444D-A1CF-FD17D016CB7E}" destId="{3DCE89DE-2074-43D8-9BD5-82303ACE03CD}" srcOrd="0" destOrd="0" presId="urn:microsoft.com/office/officeart/2005/8/layout/hProcess3"/>
    <dgm:cxn modelId="{A3A6DF17-A981-4AE9-B68B-BB32EC48F353}" type="presOf" srcId="{CF3BB077-95B7-4197-AE2E-416DE7B4026A}" destId="{6B20CC07-783B-46ED-B57C-21B6D949801A}" srcOrd="0" destOrd="0" presId="urn:microsoft.com/office/officeart/2005/8/layout/hProcess3"/>
    <dgm:cxn modelId="{27BE6794-4A64-48E1-8260-2FC1FF712458}" type="presParOf" srcId="{3DCE89DE-2074-43D8-9BD5-82303ACE03CD}" destId="{C02122F8-5062-4E5C-A4C0-1F4B8B1FA003}" srcOrd="0" destOrd="0" presId="urn:microsoft.com/office/officeart/2005/8/layout/hProcess3"/>
    <dgm:cxn modelId="{3E0CEC53-EB2A-4BC2-886A-CBB15CA61471}" type="presParOf" srcId="{3DCE89DE-2074-43D8-9BD5-82303ACE03CD}" destId="{7FEF6EB8-B996-4E0A-A2E1-B62ABF2CF5D8}" srcOrd="1" destOrd="0" presId="urn:microsoft.com/office/officeart/2005/8/layout/hProcess3"/>
    <dgm:cxn modelId="{32D35F8B-A2F3-4718-9A3B-0ADD6DA2201D}" type="presParOf" srcId="{7FEF6EB8-B996-4E0A-A2E1-B62ABF2CF5D8}" destId="{8936F9D1-F994-4EC9-B06B-FE5F56EA74F9}" srcOrd="0" destOrd="0" presId="urn:microsoft.com/office/officeart/2005/8/layout/hProcess3"/>
    <dgm:cxn modelId="{F5C0C14A-A871-4FF5-83E5-35AFAAE491ED}" type="presParOf" srcId="{7FEF6EB8-B996-4E0A-A2E1-B62ABF2CF5D8}" destId="{60F6B0E9-2226-4BE8-8727-FC7CFA119EB1}" srcOrd="1" destOrd="0" presId="urn:microsoft.com/office/officeart/2005/8/layout/hProcess3"/>
    <dgm:cxn modelId="{7DF276C7-9938-4E35-B097-E1C44C83EA3B}" type="presParOf" srcId="{60F6B0E9-2226-4BE8-8727-FC7CFA119EB1}" destId="{B34C2620-E1F7-46EF-BAD0-4642F355559C}" srcOrd="0" destOrd="0" presId="urn:microsoft.com/office/officeart/2005/8/layout/hProcess3"/>
    <dgm:cxn modelId="{63A8279C-199D-404E-9529-D2F96EF4C085}" type="presParOf" srcId="{60F6B0E9-2226-4BE8-8727-FC7CFA119EB1}" destId="{6B20CC07-783B-46ED-B57C-21B6D949801A}" srcOrd="1" destOrd="0" presId="urn:microsoft.com/office/officeart/2005/8/layout/hProcess3"/>
    <dgm:cxn modelId="{20AE44EB-4336-488D-B9F0-81F8637C8A30}" type="presParOf" srcId="{60F6B0E9-2226-4BE8-8727-FC7CFA119EB1}" destId="{0946464B-7A5A-46EF-A878-8A34090A43E2}" srcOrd="2" destOrd="0" presId="urn:microsoft.com/office/officeart/2005/8/layout/hProcess3"/>
    <dgm:cxn modelId="{7C0785ED-5E16-44C1-854B-B4853A8AED0D}" type="presParOf" srcId="{60F6B0E9-2226-4BE8-8727-FC7CFA119EB1}" destId="{F9C41F7D-95A7-4599-925E-6C46532D6188}" srcOrd="3" destOrd="0" presId="urn:microsoft.com/office/officeart/2005/8/layout/hProcess3"/>
    <dgm:cxn modelId="{53956833-04A8-47C2-8D04-5DA7FEAA6CB9}" type="presParOf" srcId="{7FEF6EB8-B996-4E0A-A2E1-B62ABF2CF5D8}" destId="{0DD5C812-E701-48A4-AFFA-3A90DC826027}" srcOrd="2" destOrd="0" presId="urn:microsoft.com/office/officeart/2005/8/layout/hProcess3"/>
    <dgm:cxn modelId="{66F642B7-3BD4-47E9-88C0-640F20C4A302}" type="presParOf" srcId="{7FEF6EB8-B996-4E0A-A2E1-B62ABF2CF5D8}" destId="{086273B9-3DDD-428A-9072-D6A653B29EA3}" srcOrd="3" destOrd="0" presId="urn:microsoft.com/office/officeart/2005/8/layout/hProcess3"/>
    <dgm:cxn modelId="{CC4EF323-280C-4075-8710-1170E3E08D06}"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0.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Research and Academia</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BCC4462C-9791-4FFA-9F16-A08CFFDBD6BF}" type="presOf" srcId="{03B8C6B5-2A39-444D-A1CF-FD17D016CB7E}" destId="{3DCE89DE-2074-43D8-9BD5-82303ACE03CD}" srcOrd="0" destOrd="0" presId="urn:microsoft.com/office/officeart/2005/8/layout/hProcess3"/>
    <dgm:cxn modelId="{9EC87AA6-2C60-40AC-B4F1-709FEF44F3B7}" srcId="{03B8C6B5-2A39-444D-A1CF-FD17D016CB7E}" destId="{CF3BB077-95B7-4197-AE2E-416DE7B4026A}" srcOrd="0" destOrd="0" parTransId="{B261162D-7982-48A3-BF8D-5A7F3514F658}" sibTransId="{8B53BDDF-3795-4799-BC09-C7B5B956803C}"/>
    <dgm:cxn modelId="{9A696AE9-DFBB-4C95-914D-1552BA599EB5}" type="presOf" srcId="{CF3BB077-95B7-4197-AE2E-416DE7B4026A}" destId="{6B20CC07-783B-46ED-B57C-21B6D949801A}" srcOrd="0" destOrd="0" presId="urn:microsoft.com/office/officeart/2005/8/layout/hProcess3"/>
    <dgm:cxn modelId="{7F099A18-18D1-481F-A9D9-F2D2580381CD}" type="presParOf" srcId="{3DCE89DE-2074-43D8-9BD5-82303ACE03CD}" destId="{C02122F8-5062-4E5C-A4C0-1F4B8B1FA003}" srcOrd="0" destOrd="0" presId="urn:microsoft.com/office/officeart/2005/8/layout/hProcess3"/>
    <dgm:cxn modelId="{3FA88185-D15B-456A-824B-F6E7D27BB598}" type="presParOf" srcId="{3DCE89DE-2074-43D8-9BD5-82303ACE03CD}" destId="{7FEF6EB8-B996-4E0A-A2E1-B62ABF2CF5D8}" srcOrd="1" destOrd="0" presId="urn:microsoft.com/office/officeart/2005/8/layout/hProcess3"/>
    <dgm:cxn modelId="{8EC2ACF5-28F2-4531-BE80-E61D52C2D3E7}" type="presParOf" srcId="{7FEF6EB8-B996-4E0A-A2E1-B62ABF2CF5D8}" destId="{8936F9D1-F994-4EC9-B06B-FE5F56EA74F9}" srcOrd="0" destOrd="0" presId="urn:microsoft.com/office/officeart/2005/8/layout/hProcess3"/>
    <dgm:cxn modelId="{F9BABF3F-30BA-4F44-8033-0AFB4CB3FCAD}" type="presParOf" srcId="{7FEF6EB8-B996-4E0A-A2E1-B62ABF2CF5D8}" destId="{60F6B0E9-2226-4BE8-8727-FC7CFA119EB1}" srcOrd="1" destOrd="0" presId="urn:microsoft.com/office/officeart/2005/8/layout/hProcess3"/>
    <dgm:cxn modelId="{2C989AE6-FF36-4841-B73B-2152663C14D6}" type="presParOf" srcId="{60F6B0E9-2226-4BE8-8727-FC7CFA119EB1}" destId="{B34C2620-E1F7-46EF-BAD0-4642F355559C}" srcOrd="0" destOrd="0" presId="urn:microsoft.com/office/officeart/2005/8/layout/hProcess3"/>
    <dgm:cxn modelId="{B3D28A4A-0B6C-4353-81E3-52F745C6B551}" type="presParOf" srcId="{60F6B0E9-2226-4BE8-8727-FC7CFA119EB1}" destId="{6B20CC07-783B-46ED-B57C-21B6D949801A}" srcOrd="1" destOrd="0" presId="urn:microsoft.com/office/officeart/2005/8/layout/hProcess3"/>
    <dgm:cxn modelId="{BF305F21-2F19-4D9B-AF16-516EBA9FC5F9}" type="presParOf" srcId="{60F6B0E9-2226-4BE8-8727-FC7CFA119EB1}" destId="{0946464B-7A5A-46EF-A878-8A34090A43E2}" srcOrd="2" destOrd="0" presId="urn:microsoft.com/office/officeart/2005/8/layout/hProcess3"/>
    <dgm:cxn modelId="{B2B4C2E8-07E4-4D0A-8E07-793E9FEE5D47}" type="presParOf" srcId="{60F6B0E9-2226-4BE8-8727-FC7CFA119EB1}" destId="{F9C41F7D-95A7-4599-925E-6C46532D6188}" srcOrd="3" destOrd="0" presId="urn:microsoft.com/office/officeart/2005/8/layout/hProcess3"/>
    <dgm:cxn modelId="{73B8B127-C549-450D-A289-188CDCE3B16D}" type="presParOf" srcId="{7FEF6EB8-B996-4E0A-A2E1-B62ABF2CF5D8}" destId="{0DD5C812-E701-48A4-AFFA-3A90DC826027}" srcOrd="2" destOrd="0" presId="urn:microsoft.com/office/officeart/2005/8/layout/hProcess3"/>
    <dgm:cxn modelId="{B9E52098-211E-4447-BF89-DC0BFB68A4A7}" type="presParOf" srcId="{7FEF6EB8-B996-4E0A-A2E1-B62ABF2CF5D8}" destId="{086273B9-3DDD-428A-9072-D6A653B29EA3}" srcOrd="3" destOrd="0" presId="urn:microsoft.com/office/officeart/2005/8/layout/hProcess3"/>
    <dgm:cxn modelId="{542737EC-30EF-41B1-9F89-EABF1E0271B2}"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1.xml><?xml version="1.0" encoding="utf-8"?>
<dgm:dataModel xmlns:dgm="http://schemas.openxmlformats.org/drawingml/2006/diagram" xmlns:a="http://schemas.openxmlformats.org/drawingml/2006/main">
  <dgm:ptLst>
    <dgm:pt modelId="{AD7AE616-3FCD-4525-A343-C4A2A2702B5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72265A92-6C5A-465C-BE46-D16E90C49F94}">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pt-PT" sz="2700" b="1" dirty="0" smtClean="0">
              <a:latin typeface="Georgia" panose="02040502050405020303" pitchFamily="18" charset="0"/>
            </a:rPr>
            <a:t>Step 1</a:t>
          </a:r>
          <a:endParaRPr lang="en-GB" sz="2700" b="1"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0DEF2B2D-E6A8-45CC-9184-3BE310296A90}" type="parTrans" cxnId="{6CCEC309-3E28-49A6-93C3-FC3295BCFD20}">
      <dgm:prSet/>
      <dgm:spPr/>
      <dgm:t>
        <a:bodyPr/>
        <a:lstStyle/>
        <a:p>
          <a:endParaRPr lang="en-GB">
            <a:latin typeface="Georgia" panose="02040502050405020303" pitchFamily="18" charset="0"/>
          </a:endParaRPr>
        </a:p>
      </dgm:t>
    </dgm:pt>
    <dgm:pt modelId="{43AF976D-85FA-4FA6-9696-57D1AA00C1F5}" type="sibTrans" cxnId="{6CCEC309-3E28-49A6-93C3-FC3295BCFD20}">
      <dgm:prSet/>
      <dgm:spPr/>
      <dgm:t>
        <a:bodyPr/>
        <a:lstStyle/>
        <a:p>
          <a:endParaRPr lang="en-GB">
            <a:latin typeface="Georgia" panose="02040502050405020303" pitchFamily="18" charset="0"/>
          </a:endParaRPr>
        </a:p>
      </dgm:t>
    </dgm:pt>
    <dgm:pt modelId="{08ACD40D-4C63-4BDA-968E-14D4C58D0225}">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pt-PT" sz="2700" b="1" dirty="0" smtClean="0">
              <a:latin typeface="Georgia" panose="02040502050405020303" pitchFamily="18" charset="0"/>
            </a:rPr>
            <a:t>Step 2</a:t>
          </a:r>
          <a:endParaRPr lang="en-GB" sz="2700" b="1"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FC6F095C-FD72-42FB-ABB8-D2CDBBA37033}" type="parTrans" cxnId="{C310B306-ADA1-4967-A034-7E97AA125FD6}">
      <dgm:prSet/>
      <dgm:spPr/>
      <dgm:t>
        <a:bodyPr/>
        <a:lstStyle/>
        <a:p>
          <a:endParaRPr lang="en-GB">
            <a:latin typeface="Georgia" panose="02040502050405020303" pitchFamily="18" charset="0"/>
          </a:endParaRPr>
        </a:p>
      </dgm:t>
    </dgm:pt>
    <dgm:pt modelId="{BBC356BF-6FB6-4170-BCBE-FB15F91685E2}" type="sibTrans" cxnId="{C310B306-ADA1-4967-A034-7E97AA125FD6}">
      <dgm:prSet/>
      <dgm:spPr/>
      <dgm:t>
        <a:bodyPr/>
        <a:lstStyle/>
        <a:p>
          <a:endParaRPr lang="en-GB">
            <a:latin typeface="Georgia" panose="02040502050405020303" pitchFamily="18" charset="0"/>
          </a:endParaRPr>
        </a:p>
      </dgm:t>
    </dgm:pt>
    <dgm:pt modelId="{F77E1BD3-D5F8-4977-AEA8-4337B60AA8A7}">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pt-PT" sz="2700" b="1" dirty="0" smtClean="0">
              <a:latin typeface="Georgia" panose="02040502050405020303" pitchFamily="18" charset="0"/>
            </a:rPr>
            <a:t>Step 4</a:t>
          </a:r>
          <a:endParaRPr lang="en-GB" sz="2700" b="1"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C3F58CE1-DFDA-4D7E-B486-C2277156DB6D}" type="parTrans" cxnId="{81F30B6E-99EE-47D1-B10C-A23676B6866F}">
      <dgm:prSet/>
      <dgm:spPr/>
      <dgm:t>
        <a:bodyPr/>
        <a:lstStyle/>
        <a:p>
          <a:endParaRPr lang="en-GB">
            <a:latin typeface="Georgia" panose="02040502050405020303" pitchFamily="18" charset="0"/>
          </a:endParaRPr>
        </a:p>
      </dgm:t>
    </dgm:pt>
    <dgm:pt modelId="{AC1AF910-D56A-4500-9EEB-535696B7A5AB}" type="sibTrans" cxnId="{81F30B6E-99EE-47D1-B10C-A23676B6866F}">
      <dgm:prSet/>
      <dgm:spPr/>
      <dgm:t>
        <a:bodyPr/>
        <a:lstStyle/>
        <a:p>
          <a:endParaRPr lang="en-GB">
            <a:latin typeface="Georgia" panose="02040502050405020303" pitchFamily="18" charset="0"/>
          </a:endParaRPr>
        </a:p>
      </dgm:t>
    </dgm:pt>
    <dgm:pt modelId="{A184D950-AC43-47F2-83BE-213EF095B563}">
      <dgm:prSet phldrT="[Texto]" custT="1"/>
      <dgm:spPr/>
      <dgm:t>
        <a:bodyPr/>
        <a:lstStyle/>
        <a:p>
          <a:pPr algn="just"/>
          <a:r>
            <a:rPr lang="en-GB" sz="1800" b="1" dirty="0" smtClean="0">
              <a:latin typeface="Georgia" panose="02040502050405020303" pitchFamily="18" charset="0"/>
            </a:rPr>
            <a:t>Identification if the wood waste valorisation research institutions are sufficient or if it needs to be expanded</a:t>
          </a:r>
          <a:endParaRPr lang="en-GB" sz="1800" dirty="0">
            <a:latin typeface="Georgia" panose="02040502050405020303" pitchFamily="18" charset="0"/>
          </a:endParaRPr>
        </a:p>
      </dgm:t>
    </dgm:pt>
    <dgm:pt modelId="{500AC9D1-E245-4AEE-AA69-A6AD9C2B37DC}" type="parTrans" cxnId="{4AABC087-53A8-417F-A71F-8E3FEA61E188}">
      <dgm:prSet/>
      <dgm:spPr/>
      <dgm:t>
        <a:bodyPr/>
        <a:lstStyle/>
        <a:p>
          <a:endParaRPr lang="en-GB">
            <a:latin typeface="Georgia" panose="02040502050405020303" pitchFamily="18" charset="0"/>
          </a:endParaRPr>
        </a:p>
      </dgm:t>
    </dgm:pt>
    <dgm:pt modelId="{848DD295-2634-4974-AA7F-DA0D5B8B871D}" type="sibTrans" cxnId="{4AABC087-53A8-417F-A71F-8E3FEA61E188}">
      <dgm:prSet/>
      <dgm:spPr/>
      <dgm:t>
        <a:bodyPr/>
        <a:lstStyle/>
        <a:p>
          <a:endParaRPr lang="en-GB">
            <a:latin typeface="Georgia" panose="02040502050405020303" pitchFamily="18" charset="0"/>
          </a:endParaRPr>
        </a:p>
      </dgm:t>
    </dgm:pt>
    <dgm:pt modelId="{3392DFDF-D9C8-46AB-87F5-3A2049AE7B07}">
      <dgm:prSet phldrT="[Texto]" custT="1"/>
      <dgm:spPr/>
      <dgm:t>
        <a:bodyPr/>
        <a:lstStyle/>
        <a:p>
          <a:pPr algn="just"/>
          <a:r>
            <a:rPr lang="en-GB" sz="1800" b="1" dirty="0" smtClean="0">
              <a:latin typeface="Georgia" panose="02040502050405020303" pitchFamily="18" charset="0"/>
            </a:rPr>
            <a:t>Identification of wood waste valorisation research institutions</a:t>
          </a:r>
          <a:endParaRPr lang="en-GB" sz="1800" dirty="0">
            <a:latin typeface="Georgia" panose="02040502050405020303" pitchFamily="18" charset="0"/>
          </a:endParaRPr>
        </a:p>
      </dgm:t>
    </dgm:pt>
    <dgm:pt modelId="{9C880EAD-8CA5-4EB9-A6BA-5B666D4EBEEE}" type="parTrans" cxnId="{A001AC23-01DF-4C89-AF40-FFDD58A3E9C9}">
      <dgm:prSet/>
      <dgm:spPr/>
      <dgm:t>
        <a:bodyPr/>
        <a:lstStyle/>
        <a:p>
          <a:endParaRPr lang="en-GB">
            <a:latin typeface="Georgia" panose="02040502050405020303" pitchFamily="18" charset="0"/>
          </a:endParaRPr>
        </a:p>
      </dgm:t>
    </dgm:pt>
    <dgm:pt modelId="{11BCAAFD-0AC0-44D5-8F9D-32C389136229}" type="sibTrans" cxnId="{A001AC23-01DF-4C89-AF40-FFDD58A3E9C9}">
      <dgm:prSet/>
      <dgm:spPr/>
      <dgm:t>
        <a:bodyPr/>
        <a:lstStyle/>
        <a:p>
          <a:endParaRPr lang="en-GB">
            <a:latin typeface="Georgia" panose="02040502050405020303" pitchFamily="18" charset="0"/>
          </a:endParaRPr>
        </a:p>
      </dgm:t>
    </dgm:pt>
    <dgm:pt modelId="{27779B46-3942-4AE6-A829-D72D962CE3AC}">
      <dgm:prSet phldrT="[Texto]" custT="1"/>
      <dgm:spPr/>
      <dgm:t>
        <a:bodyPr/>
        <a:lstStyle/>
        <a:p>
          <a:pPr algn="just"/>
          <a:r>
            <a:rPr lang="en-GB" sz="1800" b="1" dirty="0" smtClean="0">
              <a:latin typeface="Georgia" panose="02040502050405020303" pitchFamily="18" charset="0"/>
            </a:rPr>
            <a:t>The wood waste valorisation research institutions in the region are sufficient - no further action is needed</a:t>
          </a:r>
          <a:endParaRPr lang="en-GB" sz="1800" dirty="0">
            <a:latin typeface="Georgia" panose="02040502050405020303" pitchFamily="18" charset="0"/>
          </a:endParaRPr>
        </a:p>
      </dgm:t>
    </dgm:pt>
    <dgm:pt modelId="{46B5B922-2AB1-4690-A01B-576A40D7BF81}" type="parTrans" cxnId="{00984374-B8B5-4758-8A52-C7E5520417B7}">
      <dgm:prSet/>
      <dgm:spPr/>
      <dgm:t>
        <a:bodyPr/>
        <a:lstStyle/>
        <a:p>
          <a:endParaRPr lang="en-GB">
            <a:latin typeface="Georgia" panose="02040502050405020303" pitchFamily="18" charset="0"/>
          </a:endParaRPr>
        </a:p>
      </dgm:t>
    </dgm:pt>
    <dgm:pt modelId="{144C8132-D27C-4618-8E04-F79E280BFECA}" type="sibTrans" cxnId="{00984374-B8B5-4758-8A52-C7E5520417B7}">
      <dgm:prSet/>
      <dgm:spPr/>
      <dgm:t>
        <a:bodyPr/>
        <a:lstStyle/>
        <a:p>
          <a:endParaRPr lang="en-GB">
            <a:latin typeface="Georgia" panose="02040502050405020303" pitchFamily="18" charset="0"/>
          </a:endParaRPr>
        </a:p>
      </dgm:t>
    </dgm:pt>
    <dgm:pt modelId="{3DD8953D-9ACB-4611-8A14-8C28A26F1739}">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pt-PT" sz="2700" b="1" dirty="0" smtClean="0">
              <a:latin typeface="Georgia" panose="02040502050405020303" pitchFamily="18" charset="0"/>
            </a:rPr>
            <a:t>Step 3</a:t>
          </a:r>
          <a:endParaRPr lang="en-GB" sz="2700" b="1" dirty="0">
            <a:latin typeface="Georgia" panose="02040502050405020303" pitchFamily="18" charset="0"/>
          </a:endParaRPr>
        </a:p>
      </dgm:t>
    </dgm:pt>
    <dgm:pt modelId="{E82726E0-D7D4-4280-9C3B-F2CF1234E3EC}" type="parTrans" cxnId="{63F290A9-9AC0-499D-A5F5-259FD19224A2}">
      <dgm:prSet/>
      <dgm:spPr/>
      <dgm:t>
        <a:bodyPr/>
        <a:lstStyle/>
        <a:p>
          <a:endParaRPr lang="en-GB">
            <a:latin typeface="Georgia" panose="02040502050405020303" pitchFamily="18" charset="0"/>
          </a:endParaRPr>
        </a:p>
      </dgm:t>
    </dgm:pt>
    <dgm:pt modelId="{EC61CB1A-F51D-4DBA-96BC-A578F391959C}" type="sibTrans" cxnId="{63F290A9-9AC0-499D-A5F5-259FD19224A2}">
      <dgm:prSet/>
      <dgm:spPr/>
      <dgm:t>
        <a:bodyPr/>
        <a:lstStyle/>
        <a:p>
          <a:endParaRPr lang="en-GB">
            <a:latin typeface="Georgia" panose="02040502050405020303" pitchFamily="18" charset="0"/>
          </a:endParaRPr>
        </a:p>
      </dgm:t>
    </dgm:pt>
    <dgm:pt modelId="{6F68E67B-6980-4FD0-9B0E-37A312C5EDD2}">
      <dgm:prSet phldrT="[Texto]" custT="1"/>
      <dgm:spPr/>
      <dgm:t>
        <a:bodyPr/>
        <a:lstStyle/>
        <a:p>
          <a:pPr algn="just"/>
          <a:r>
            <a:rPr lang="en-GB" sz="1800" b="1" dirty="0" smtClean="0">
              <a:latin typeface="Georgia" panose="02040502050405020303" pitchFamily="18" charset="0"/>
            </a:rPr>
            <a:t>The wood waste valorisation research institutions in the region needs to be expanded</a:t>
          </a:r>
          <a:endParaRPr lang="en-GB" sz="1800" dirty="0">
            <a:latin typeface="Georgia" panose="02040502050405020303" pitchFamily="18" charset="0"/>
          </a:endParaRPr>
        </a:p>
      </dgm:t>
    </dgm:pt>
    <dgm:pt modelId="{C32E9795-A561-489F-A2D5-CF2280B88C9D}" type="parTrans" cxnId="{BB99615A-48A8-4E8E-BED5-D4C017FF28A7}">
      <dgm:prSet/>
      <dgm:spPr/>
      <dgm:t>
        <a:bodyPr/>
        <a:lstStyle/>
        <a:p>
          <a:endParaRPr lang="en-GB">
            <a:latin typeface="Georgia" panose="02040502050405020303" pitchFamily="18" charset="0"/>
          </a:endParaRPr>
        </a:p>
      </dgm:t>
    </dgm:pt>
    <dgm:pt modelId="{A26002A5-AEFB-44BF-B564-A8CCD4B711BB}" type="sibTrans" cxnId="{BB99615A-48A8-4E8E-BED5-D4C017FF28A7}">
      <dgm:prSet/>
      <dgm:spPr/>
      <dgm:t>
        <a:bodyPr/>
        <a:lstStyle/>
        <a:p>
          <a:endParaRPr lang="en-GB">
            <a:latin typeface="Georgia" panose="02040502050405020303" pitchFamily="18" charset="0"/>
          </a:endParaRPr>
        </a:p>
      </dgm:t>
    </dgm:pt>
    <dgm:pt modelId="{41BE153A-E23A-4999-BC09-1C2A5398145E}" type="pres">
      <dgm:prSet presAssocID="{AD7AE616-3FCD-4525-A343-C4A2A2702B5A}" presName="linear" presStyleCnt="0">
        <dgm:presLayoutVars>
          <dgm:animLvl val="lvl"/>
          <dgm:resizeHandles val="exact"/>
        </dgm:presLayoutVars>
      </dgm:prSet>
      <dgm:spPr/>
      <dgm:t>
        <a:bodyPr/>
        <a:lstStyle/>
        <a:p>
          <a:endParaRPr lang="en-GB"/>
        </a:p>
      </dgm:t>
    </dgm:pt>
    <dgm:pt modelId="{D139FB5D-D544-4DD9-9D30-6F3F506C47C9}" type="pres">
      <dgm:prSet presAssocID="{72265A92-6C5A-465C-BE46-D16E90C49F94}" presName="parentText" presStyleLbl="node1" presStyleIdx="0" presStyleCnt="4" custScaleX="52043" custScaleY="59088" custLinFactNeighborX="-23143">
        <dgm:presLayoutVars>
          <dgm:chMax val="0"/>
          <dgm:bulletEnabled val="1"/>
        </dgm:presLayoutVars>
      </dgm:prSet>
      <dgm:spPr/>
      <dgm:t>
        <a:bodyPr/>
        <a:lstStyle/>
        <a:p>
          <a:endParaRPr lang="en-GB"/>
        </a:p>
      </dgm:t>
    </dgm:pt>
    <dgm:pt modelId="{95625A62-579A-471E-A7A5-189C01BCB938}" type="pres">
      <dgm:prSet presAssocID="{72265A92-6C5A-465C-BE46-D16E90C49F94}" presName="childText" presStyleLbl="revTx" presStyleIdx="0" presStyleCnt="4" custLinFactNeighborY="2396">
        <dgm:presLayoutVars>
          <dgm:bulletEnabled val="1"/>
        </dgm:presLayoutVars>
      </dgm:prSet>
      <dgm:spPr/>
      <dgm:t>
        <a:bodyPr/>
        <a:lstStyle/>
        <a:p>
          <a:endParaRPr lang="en-GB"/>
        </a:p>
      </dgm:t>
    </dgm:pt>
    <dgm:pt modelId="{8623796A-5E40-4397-ACD0-8F8107834BDF}" type="pres">
      <dgm:prSet presAssocID="{08ACD40D-4C63-4BDA-968E-14D4C58D0225}" presName="parentText" presStyleLbl="node1" presStyleIdx="1" presStyleCnt="4" custScaleX="52043" custScaleY="59088" custLinFactNeighborX="-23143" custLinFactNeighborY="-13989">
        <dgm:presLayoutVars>
          <dgm:chMax val="0"/>
          <dgm:bulletEnabled val="1"/>
        </dgm:presLayoutVars>
      </dgm:prSet>
      <dgm:spPr/>
      <dgm:t>
        <a:bodyPr/>
        <a:lstStyle/>
        <a:p>
          <a:endParaRPr lang="en-GB"/>
        </a:p>
      </dgm:t>
    </dgm:pt>
    <dgm:pt modelId="{5118D040-2FDF-4C1E-A028-F2CEDDB2F9A6}" type="pres">
      <dgm:prSet presAssocID="{08ACD40D-4C63-4BDA-968E-14D4C58D0225}" presName="childText" presStyleLbl="revTx" presStyleIdx="1" presStyleCnt="4" custLinFactNeighborY="-7258">
        <dgm:presLayoutVars>
          <dgm:bulletEnabled val="1"/>
        </dgm:presLayoutVars>
      </dgm:prSet>
      <dgm:spPr/>
      <dgm:t>
        <a:bodyPr/>
        <a:lstStyle/>
        <a:p>
          <a:endParaRPr lang="en-GB"/>
        </a:p>
      </dgm:t>
    </dgm:pt>
    <dgm:pt modelId="{F28276CB-F715-4D83-80EC-682AB1EEF5FE}" type="pres">
      <dgm:prSet presAssocID="{3DD8953D-9ACB-4611-8A14-8C28A26F1739}" presName="parentText" presStyleLbl="node1" presStyleIdx="2" presStyleCnt="4" custScaleX="52043" custScaleY="59088" custLinFactNeighborX="-23143" custLinFactNeighborY="1445">
        <dgm:presLayoutVars>
          <dgm:chMax val="0"/>
          <dgm:bulletEnabled val="1"/>
        </dgm:presLayoutVars>
      </dgm:prSet>
      <dgm:spPr/>
      <dgm:t>
        <a:bodyPr/>
        <a:lstStyle/>
        <a:p>
          <a:endParaRPr lang="en-GB"/>
        </a:p>
      </dgm:t>
    </dgm:pt>
    <dgm:pt modelId="{9439E7A9-E351-4D3D-A057-8636FB96F137}" type="pres">
      <dgm:prSet presAssocID="{3DD8953D-9ACB-4611-8A14-8C28A26F1739}" presName="childText" presStyleLbl="revTx" presStyleIdx="2" presStyleCnt="4" custLinFactNeighborY="4862">
        <dgm:presLayoutVars>
          <dgm:bulletEnabled val="1"/>
        </dgm:presLayoutVars>
      </dgm:prSet>
      <dgm:spPr/>
      <dgm:t>
        <a:bodyPr/>
        <a:lstStyle/>
        <a:p>
          <a:endParaRPr lang="en-GB"/>
        </a:p>
      </dgm:t>
    </dgm:pt>
    <dgm:pt modelId="{06C984FB-1772-4641-91B9-32DC4A2CE821}" type="pres">
      <dgm:prSet presAssocID="{F77E1BD3-D5F8-4977-AEA8-4337B60AA8A7}" presName="parentText" presStyleLbl="node1" presStyleIdx="3" presStyleCnt="4" custScaleX="52043" custScaleY="59088" custLinFactNeighborX="-23143" custLinFactNeighborY="-2708">
        <dgm:presLayoutVars>
          <dgm:chMax val="0"/>
          <dgm:bulletEnabled val="1"/>
        </dgm:presLayoutVars>
      </dgm:prSet>
      <dgm:spPr/>
      <dgm:t>
        <a:bodyPr/>
        <a:lstStyle/>
        <a:p>
          <a:endParaRPr lang="en-GB"/>
        </a:p>
      </dgm:t>
    </dgm:pt>
    <dgm:pt modelId="{F140A619-42C5-4601-8525-17CB8E2CC5FC}" type="pres">
      <dgm:prSet presAssocID="{F77E1BD3-D5F8-4977-AEA8-4337B60AA8A7}" presName="childText" presStyleLbl="revTx" presStyleIdx="3" presStyleCnt="4" custLinFactNeighborY="9724">
        <dgm:presLayoutVars>
          <dgm:bulletEnabled val="1"/>
        </dgm:presLayoutVars>
      </dgm:prSet>
      <dgm:spPr/>
      <dgm:t>
        <a:bodyPr/>
        <a:lstStyle/>
        <a:p>
          <a:endParaRPr lang="en-GB"/>
        </a:p>
      </dgm:t>
    </dgm:pt>
  </dgm:ptLst>
  <dgm:cxnLst>
    <dgm:cxn modelId="{BB99615A-48A8-4E8E-BED5-D4C017FF28A7}" srcId="{F77E1BD3-D5F8-4977-AEA8-4337B60AA8A7}" destId="{6F68E67B-6980-4FD0-9B0E-37A312C5EDD2}" srcOrd="0" destOrd="0" parTransId="{C32E9795-A561-489F-A2D5-CF2280B88C9D}" sibTransId="{A26002A5-AEFB-44BF-B564-A8CCD4B711BB}"/>
    <dgm:cxn modelId="{C310B306-ADA1-4967-A034-7E97AA125FD6}" srcId="{AD7AE616-3FCD-4525-A343-C4A2A2702B5A}" destId="{08ACD40D-4C63-4BDA-968E-14D4C58D0225}" srcOrd="1" destOrd="0" parTransId="{FC6F095C-FD72-42FB-ABB8-D2CDBBA37033}" sibTransId="{BBC356BF-6FB6-4170-BCBE-FB15F91685E2}"/>
    <dgm:cxn modelId="{A001AC23-01DF-4C89-AF40-FFDD58A3E9C9}" srcId="{72265A92-6C5A-465C-BE46-D16E90C49F94}" destId="{3392DFDF-D9C8-46AB-87F5-3A2049AE7B07}" srcOrd="0" destOrd="0" parTransId="{9C880EAD-8CA5-4EB9-A6BA-5B666D4EBEEE}" sibTransId="{11BCAAFD-0AC0-44D5-8F9D-32C389136229}"/>
    <dgm:cxn modelId="{DE9C09BC-EFBC-4882-AE28-BB373B74B2C4}" type="presOf" srcId="{F77E1BD3-D5F8-4977-AEA8-4337B60AA8A7}" destId="{06C984FB-1772-4641-91B9-32DC4A2CE821}" srcOrd="0" destOrd="0" presId="urn:microsoft.com/office/officeart/2005/8/layout/vList2"/>
    <dgm:cxn modelId="{6CCEC309-3E28-49A6-93C3-FC3295BCFD20}" srcId="{AD7AE616-3FCD-4525-A343-C4A2A2702B5A}" destId="{72265A92-6C5A-465C-BE46-D16E90C49F94}" srcOrd="0" destOrd="0" parTransId="{0DEF2B2D-E6A8-45CC-9184-3BE310296A90}" sibTransId="{43AF976D-85FA-4FA6-9696-57D1AA00C1F5}"/>
    <dgm:cxn modelId="{BA3CE24F-D335-449E-B68D-C0406E6995BF}" type="presOf" srcId="{72265A92-6C5A-465C-BE46-D16E90C49F94}" destId="{D139FB5D-D544-4DD9-9D30-6F3F506C47C9}" srcOrd="0" destOrd="0" presId="urn:microsoft.com/office/officeart/2005/8/layout/vList2"/>
    <dgm:cxn modelId="{63F290A9-9AC0-499D-A5F5-259FD19224A2}" srcId="{AD7AE616-3FCD-4525-A343-C4A2A2702B5A}" destId="{3DD8953D-9ACB-4611-8A14-8C28A26F1739}" srcOrd="2" destOrd="0" parTransId="{E82726E0-D7D4-4280-9C3B-F2CF1234E3EC}" sibTransId="{EC61CB1A-F51D-4DBA-96BC-A578F391959C}"/>
    <dgm:cxn modelId="{4AABC087-53A8-417F-A71F-8E3FEA61E188}" srcId="{08ACD40D-4C63-4BDA-968E-14D4C58D0225}" destId="{A184D950-AC43-47F2-83BE-213EF095B563}" srcOrd="0" destOrd="0" parTransId="{500AC9D1-E245-4AEE-AA69-A6AD9C2B37DC}" sibTransId="{848DD295-2634-4974-AA7F-DA0D5B8B871D}"/>
    <dgm:cxn modelId="{1A6ABCAF-462F-4419-B98B-4EC26E8C671A}" type="presOf" srcId="{08ACD40D-4C63-4BDA-968E-14D4C58D0225}" destId="{8623796A-5E40-4397-ACD0-8F8107834BDF}" srcOrd="0" destOrd="0" presId="urn:microsoft.com/office/officeart/2005/8/layout/vList2"/>
    <dgm:cxn modelId="{50F80817-EF36-42B6-8C93-9B7DD2FF6B96}" type="presOf" srcId="{3392DFDF-D9C8-46AB-87F5-3A2049AE7B07}" destId="{95625A62-579A-471E-A7A5-189C01BCB938}" srcOrd="0" destOrd="0" presId="urn:microsoft.com/office/officeart/2005/8/layout/vList2"/>
    <dgm:cxn modelId="{536DB736-0C5C-4D33-AB41-243E00F45B38}" type="presOf" srcId="{27779B46-3942-4AE6-A829-D72D962CE3AC}" destId="{9439E7A9-E351-4D3D-A057-8636FB96F137}" srcOrd="0" destOrd="0" presId="urn:microsoft.com/office/officeart/2005/8/layout/vList2"/>
    <dgm:cxn modelId="{601200C8-4CE8-437C-AE84-690351ACA4A5}" type="presOf" srcId="{A184D950-AC43-47F2-83BE-213EF095B563}" destId="{5118D040-2FDF-4C1E-A028-F2CEDDB2F9A6}" srcOrd="0" destOrd="0" presId="urn:microsoft.com/office/officeart/2005/8/layout/vList2"/>
    <dgm:cxn modelId="{81F30B6E-99EE-47D1-B10C-A23676B6866F}" srcId="{AD7AE616-3FCD-4525-A343-C4A2A2702B5A}" destId="{F77E1BD3-D5F8-4977-AEA8-4337B60AA8A7}" srcOrd="3" destOrd="0" parTransId="{C3F58CE1-DFDA-4D7E-B486-C2277156DB6D}" sibTransId="{AC1AF910-D56A-4500-9EEB-535696B7A5AB}"/>
    <dgm:cxn modelId="{D9619120-1D84-4978-8E26-6FFFFA89DFDE}" type="presOf" srcId="{3DD8953D-9ACB-4611-8A14-8C28A26F1739}" destId="{F28276CB-F715-4D83-80EC-682AB1EEF5FE}" srcOrd="0" destOrd="0" presId="urn:microsoft.com/office/officeart/2005/8/layout/vList2"/>
    <dgm:cxn modelId="{D7589BF5-B569-4FD0-9C86-A14AF030E8AD}" type="presOf" srcId="{6F68E67B-6980-4FD0-9B0E-37A312C5EDD2}" destId="{F140A619-42C5-4601-8525-17CB8E2CC5FC}" srcOrd="0" destOrd="0" presId="urn:microsoft.com/office/officeart/2005/8/layout/vList2"/>
    <dgm:cxn modelId="{00984374-B8B5-4758-8A52-C7E5520417B7}" srcId="{3DD8953D-9ACB-4611-8A14-8C28A26F1739}" destId="{27779B46-3942-4AE6-A829-D72D962CE3AC}" srcOrd="0" destOrd="0" parTransId="{46B5B922-2AB1-4690-A01B-576A40D7BF81}" sibTransId="{144C8132-D27C-4618-8E04-F79E280BFECA}"/>
    <dgm:cxn modelId="{4E8AA768-527B-4CF7-8160-752D11645B41}" type="presOf" srcId="{AD7AE616-3FCD-4525-A343-C4A2A2702B5A}" destId="{41BE153A-E23A-4999-BC09-1C2A5398145E}" srcOrd="0" destOrd="0" presId="urn:microsoft.com/office/officeart/2005/8/layout/vList2"/>
    <dgm:cxn modelId="{6B5AEB61-9E59-453B-B17B-253120A8E337}" type="presParOf" srcId="{41BE153A-E23A-4999-BC09-1C2A5398145E}" destId="{D139FB5D-D544-4DD9-9D30-6F3F506C47C9}" srcOrd="0" destOrd="0" presId="urn:microsoft.com/office/officeart/2005/8/layout/vList2"/>
    <dgm:cxn modelId="{8597CA4F-2487-433D-9626-66555055E353}" type="presParOf" srcId="{41BE153A-E23A-4999-BC09-1C2A5398145E}" destId="{95625A62-579A-471E-A7A5-189C01BCB938}" srcOrd="1" destOrd="0" presId="urn:microsoft.com/office/officeart/2005/8/layout/vList2"/>
    <dgm:cxn modelId="{10F1A46B-732B-4894-9787-9A3E4D4E086F}" type="presParOf" srcId="{41BE153A-E23A-4999-BC09-1C2A5398145E}" destId="{8623796A-5E40-4397-ACD0-8F8107834BDF}" srcOrd="2" destOrd="0" presId="urn:microsoft.com/office/officeart/2005/8/layout/vList2"/>
    <dgm:cxn modelId="{31ABE5FF-410E-4A50-8E6F-2067855974CB}" type="presParOf" srcId="{41BE153A-E23A-4999-BC09-1C2A5398145E}" destId="{5118D040-2FDF-4C1E-A028-F2CEDDB2F9A6}" srcOrd="3" destOrd="0" presId="urn:microsoft.com/office/officeart/2005/8/layout/vList2"/>
    <dgm:cxn modelId="{0CA96490-8C2D-4AF2-B8A8-21CD0CF510C7}" type="presParOf" srcId="{41BE153A-E23A-4999-BC09-1C2A5398145E}" destId="{F28276CB-F715-4D83-80EC-682AB1EEF5FE}" srcOrd="4" destOrd="0" presId="urn:microsoft.com/office/officeart/2005/8/layout/vList2"/>
    <dgm:cxn modelId="{4A43F777-87D0-4C58-B67F-E42CEA763891}" type="presParOf" srcId="{41BE153A-E23A-4999-BC09-1C2A5398145E}" destId="{9439E7A9-E351-4D3D-A057-8636FB96F137}" srcOrd="5" destOrd="0" presId="urn:microsoft.com/office/officeart/2005/8/layout/vList2"/>
    <dgm:cxn modelId="{D278FD97-0EA1-4754-88CF-0C6DE77B3187}" type="presParOf" srcId="{41BE153A-E23A-4999-BC09-1C2A5398145E}" destId="{06C984FB-1772-4641-91B9-32DC4A2CE821}" srcOrd="6" destOrd="0" presId="urn:microsoft.com/office/officeart/2005/8/layout/vList2"/>
    <dgm:cxn modelId="{57882580-BDEB-4A58-9344-C48CB062C114}" type="presParOf" srcId="{41BE153A-E23A-4999-BC09-1C2A5398145E}" destId="{F140A619-42C5-4601-8525-17CB8E2CC5FC}" srcOrd="7"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2.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Research and Academia</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7284550F-3D9B-4C71-A417-0BF084FE7E97}" type="presOf" srcId="{CF3BB077-95B7-4197-AE2E-416DE7B4026A}" destId="{6B20CC07-783B-46ED-B57C-21B6D949801A}" srcOrd="0" destOrd="0" presId="urn:microsoft.com/office/officeart/2005/8/layout/hProcess3"/>
    <dgm:cxn modelId="{DD3B5D42-3984-4DA0-9720-31547AF9D1C3}" type="presOf" srcId="{03B8C6B5-2A39-444D-A1CF-FD17D016CB7E}" destId="{3DCE89DE-2074-43D8-9BD5-82303ACE03CD}" srcOrd="0" destOrd="0" presId="urn:microsoft.com/office/officeart/2005/8/layout/hProcess3"/>
    <dgm:cxn modelId="{367CD7B7-2402-4799-8956-BC8743203A93}" type="presParOf" srcId="{3DCE89DE-2074-43D8-9BD5-82303ACE03CD}" destId="{C02122F8-5062-4E5C-A4C0-1F4B8B1FA003}" srcOrd="0" destOrd="0" presId="urn:microsoft.com/office/officeart/2005/8/layout/hProcess3"/>
    <dgm:cxn modelId="{186F50FD-E706-4BD5-8457-F2D1A46B83D2}" type="presParOf" srcId="{3DCE89DE-2074-43D8-9BD5-82303ACE03CD}" destId="{7FEF6EB8-B996-4E0A-A2E1-B62ABF2CF5D8}" srcOrd="1" destOrd="0" presId="urn:microsoft.com/office/officeart/2005/8/layout/hProcess3"/>
    <dgm:cxn modelId="{E8E7B68B-8466-447E-8859-84F46C46C2FE}" type="presParOf" srcId="{7FEF6EB8-B996-4E0A-A2E1-B62ABF2CF5D8}" destId="{8936F9D1-F994-4EC9-B06B-FE5F56EA74F9}" srcOrd="0" destOrd="0" presId="urn:microsoft.com/office/officeart/2005/8/layout/hProcess3"/>
    <dgm:cxn modelId="{6A507728-5A77-4BC1-9FCD-46231D6FB4B3}" type="presParOf" srcId="{7FEF6EB8-B996-4E0A-A2E1-B62ABF2CF5D8}" destId="{60F6B0E9-2226-4BE8-8727-FC7CFA119EB1}" srcOrd="1" destOrd="0" presId="urn:microsoft.com/office/officeart/2005/8/layout/hProcess3"/>
    <dgm:cxn modelId="{2A717934-AB4B-469E-9022-861570A16E09}" type="presParOf" srcId="{60F6B0E9-2226-4BE8-8727-FC7CFA119EB1}" destId="{B34C2620-E1F7-46EF-BAD0-4642F355559C}" srcOrd="0" destOrd="0" presId="urn:microsoft.com/office/officeart/2005/8/layout/hProcess3"/>
    <dgm:cxn modelId="{BE4AFF08-AE2B-4601-9A3A-42B75D57B270}" type="presParOf" srcId="{60F6B0E9-2226-4BE8-8727-FC7CFA119EB1}" destId="{6B20CC07-783B-46ED-B57C-21B6D949801A}" srcOrd="1" destOrd="0" presId="urn:microsoft.com/office/officeart/2005/8/layout/hProcess3"/>
    <dgm:cxn modelId="{976DDD36-8359-4F18-8FA4-5D88D280510D}" type="presParOf" srcId="{60F6B0E9-2226-4BE8-8727-FC7CFA119EB1}" destId="{0946464B-7A5A-46EF-A878-8A34090A43E2}" srcOrd="2" destOrd="0" presId="urn:microsoft.com/office/officeart/2005/8/layout/hProcess3"/>
    <dgm:cxn modelId="{358967E3-8987-4461-ADD1-D8BD582D87F6}" type="presParOf" srcId="{60F6B0E9-2226-4BE8-8727-FC7CFA119EB1}" destId="{F9C41F7D-95A7-4599-925E-6C46532D6188}" srcOrd="3" destOrd="0" presId="urn:microsoft.com/office/officeart/2005/8/layout/hProcess3"/>
    <dgm:cxn modelId="{96589FFB-EE48-4900-922A-3A917BF1A1F2}" type="presParOf" srcId="{7FEF6EB8-B996-4E0A-A2E1-B62ABF2CF5D8}" destId="{0DD5C812-E701-48A4-AFFA-3A90DC826027}" srcOrd="2" destOrd="0" presId="urn:microsoft.com/office/officeart/2005/8/layout/hProcess3"/>
    <dgm:cxn modelId="{1F147B74-08B9-4B61-8586-7394DBE392F1}" type="presParOf" srcId="{7FEF6EB8-B996-4E0A-A2E1-B62ABF2CF5D8}" destId="{086273B9-3DDD-428A-9072-D6A653B29EA3}" srcOrd="3" destOrd="0" presId="urn:microsoft.com/office/officeart/2005/8/layout/hProcess3"/>
    <dgm:cxn modelId="{6693C910-3656-414A-A3EB-63202A900160}"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3.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Research and Academia</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custLinFactNeighborY="-8366"/>
      <dgm:spPr/>
    </dgm:pt>
  </dgm:ptLst>
  <dgm:cxnLst>
    <dgm:cxn modelId="{9EC87AA6-2C60-40AC-B4F1-709FEF44F3B7}" srcId="{03B8C6B5-2A39-444D-A1CF-FD17D016CB7E}" destId="{CF3BB077-95B7-4197-AE2E-416DE7B4026A}" srcOrd="0" destOrd="0" parTransId="{B261162D-7982-48A3-BF8D-5A7F3514F658}" sibTransId="{8B53BDDF-3795-4799-BC09-C7B5B956803C}"/>
    <dgm:cxn modelId="{BCEB55D4-FAD0-4B8E-A6CF-48F27C94431A}" type="presOf" srcId="{CF3BB077-95B7-4197-AE2E-416DE7B4026A}" destId="{6B20CC07-783B-46ED-B57C-21B6D949801A}" srcOrd="0" destOrd="0" presId="urn:microsoft.com/office/officeart/2005/8/layout/hProcess3"/>
    <dgm:cxn modelId="{87152FC6-051C-4373-8A66-926FA098FE2E}" type="presOf" srcId="{03B8C6B5-2A39-444D-A1CF-FD17D016CB7E}" destId="{3DCE89DE-2074-43D8-9BD5-82303ACE03CD}" srcOrd="0" destOrd="0" presId="urn:microsoft.com/office/officeart/2005/8/layout/hProcess3"/>
    <dgm:cxn modelId="{9DD62DA7-C1D0-429A-937A-E60E4D00B21C}" type="presParOf" srcId="{3DCE89DE-2074-43D8-9BD5-82303ACE03CD}" destId="{C02122F8-5062-4E5C-A4C0-1F4B8B1FA003}" srcOrd="0" destOrd="0" presId="urn:microsoft.com/office/officeart/2005/8/layout/hProcess3"/>
    <dgm:cxn modelId="{738FCBAC-4D7E-4375-8792-5E49C20E4FD5}" type="presParOf" srcId="{3DCE89DE-2074-43D8-9BD5-82303ACE03CD}" destId="{7FEF6EB8-B996-4E0A-A2E1-B62ABF2CF5D8}" srcOrd="1" destOrd="0" presId="urn:microsoft.com/office/officeart/2005/8/layout/hProcess3"/>
    <dgm:cxn modelId="{B865605F-B3D3-449B-88C2-A7874FE65C18}" type="presParOf" srcId="{7FEF6EB8-B996-4E0A-A2E1-B62ABF2CF5D8}" destId="{8936F9D1-F994-4EC9-B06B-FE5F56EA74F9}" srcOrd="0" destOrd="0" presId="urn:microsoft.com/office/officeart/2005/8/layout/hProcess3"/>
    <dgm:cxn modelId="{877138CA-B430-4B8F-9CF9-DA4D6417D988}" type="presParOf" srcId="{7FEF6EB8-B996-4E0A-A2E1-B62ABF2CF5D8}" destId="{60F6B0E9-2226-4BE8-8727-FC7CFA119EB1}" srcOrd="1" destOrd="0" presId="urn:microsoft.com/office/officeart/2005/8/layout/hProcess3"/>
    <dgm:cxn modelId="{83E9A065-ED64-4C97-97F7-265A36F47B4E}" type="presParOf" srcId="{60F6B0E9-2226-4BE8-8727-FC7CFA119EB1}" destId="{B34C2620-E1F7-46EF-BAD0-4642F355559C}" srcOrd="0" destOrd="0" presId="urn:microsoft.com/office/officeart/2005/8/layout/hProcess3"/>
    <dgm:cxn modelId="{1736F57E-6022-4696-A188-6B95B0C23D27}" type="presParOf" srcId="{60F6B0E9-2226-4BE8-8727-FC7CFA119EB1}" destId="{6B20CC07-783B-46ED-B57C-21B6D949801A}" srcOrd="1" destOrd="0" presId="urn:microsoft.com/office/officeart/2005/8/layout/hProcess3"/>
    <dgm:cxn modelId="{E8A7A5B7-5E3D-4F42-8928-315FD1E3A3FB}" type="presParOf" srcId="{60F6B0E9-2226-4BE8-8727-FC7CFA119EB1}" destId="{0946464B-7A5A-46EF-A878-8A34090A43E2}" srcOrd="2" destOrd="0" presId="urn:microsoft.com/office/officeart/2005/8/layout/hProcess3"/>
    <dgm:cxn modelId="{632EB0EA-9E91-4193-A8D5-1163C07B75C3}" type="presParOf" srcId="{60F6B0E9-2226-4BE8-8727-FC7CFA119EB1}" destId="{F9C41F7D-95A7-4599-925E-6C46532D6188}" srcOrd="3" destOrd="0" presId="urn:microsoft.com/office/officeart/2005/8/layout/hProcess3"/>
    <dgm:cxn modelId="{AF9B8A91-D0A1-46D3-A884-299ED6A0028E}" type="presParOf" srcId="{7FEF6EB8-B996-4E0A-A2E1-B62ABF2CF5D8}" destId="{0DD5C812-E701-48A4-AFFA-3A90DC826027}" srcOrd="2" destOrd="0" presId="urn:microsoft.com/office/officeart/2005/8/layout/hProcess3"/>
    <dgm:cxn modelId="{22C57592-1C8C-4DB7-B986-54A0B8963DF3}" type="presParOf" srcId="{7FEF6EB8-B996-4E0A-A2E1-B62ABF2CF5D8}" destId="{086273B9-3DDD-428A-9072-D6A653B29EA3}" srcOrd="3" destOrd="0" presId="urn:microsoft.com/office/officeart/2005/8/layout/hProcess3"/>
    <dgm:cxn modelId="{1DE4A27E-2E54-40E1-8321-24266C2A70ED}"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4.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Research and Academia</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custLinFactNeighborX="-1567" custLinFactNeighborY="356"/>
      <dgm:spPr/>
      <dgm:t>
        <a:bodyPr/>
        <a:lstStyle/>
        <a:p>
          <a:endParaRPr lang="en-GB"/>
        </a:p>
      </dgm:t>
    </dgm:pt>
  </dgm:ptLst>
  <dgm:cxnLst>
    <dgm:cxn modelId="{9EC87AA6-2C60-40AC-B4F1-709FEF44F3B7}" srcId="{03B8C6B5-2A39-444D-A1CF-FD17D016CB7E}" destId="{CF3BB077-95B7-4197-AE2E-416DE7B4026A}" srcOrd="0" destOrd="0" parTransId="{B261162D-7982-48A3-BF8D-5A7F3514F658}" sibTransId="{8B53BDDF-3795-4799-BC09-C7B5B956803C}"/>
    <dgm:cxn modelId="{8E6CA03A-E155-4ECD-B429-37E12C5F86E3}" type="presOf" srcId="{03B8C6B5-2A39-444D-A1CF-FD17D016CB7E}" destId="{3DCE89DE-2074-43D8-9BD5-82303ACE03CD}" srcOrd="0" destOrd="0" presId="urn:microsoft.com/office/officeart/2005/8/layout/hProcess3"/>
    <dgm:cxn modelId="{C6292746-4D98-4C47-BD85-8C9E1F39BD2F}" type="presOf" srcId="{CF3BB077-95B7-4197-AE2E-416DE7B4026A}" destId="{6B20CC07-783B-46ED-B57C-21B6D949801A}" srcOrd="0" destOrd="0" presId="urn:microsoft.com/office/officeart/2005/8/layout/hProcess3"/>
    <dgm:cxn modelId="{D8104B54-4435-46C1-B9E1-C5C3B4ED6C26}" type="presParOf" srcId="{3DCE89DE-2074-43D8-9BD5-82303ACE03CD}" destId="{C02122F8-5062-4E5C-A4C0-1F4B8B1FA003}" srcOrd="0" destOrd="0" presId="urn:microsoft.com/office/officeart/2005/8/layout/hProcess3"/>
    <dgm:cxn modelId="{D31B2499-BB2B-4E4C-BA6E-0E105CD5405D}" type="presParOf" srcId="{3DCE89DE-2074-43D8-9BD5-82303ACE03CD}" destId="{7FEF6EB8-B996-4E0A-A2E1-B62ABF2CF5D8}" srcOrd="1" destOrd="0" presId="urn:microsoft.com/office/officeart/2005/8/layout/hProcess3"/>
    <dgm:cxn modelId="{0560D25D-FA19-416A-A569-D43ED8A2E6FB}" type="presParOf" srcId="{7FEF6EB8-B996-4E0A-A2E1-B62ABF2CF5D8}" destId="{8936F9D1-F994-4EC9-B06B-FE5F56EA74F9}" srcOrd="0" destOrd="0" presId="urn:microsoft.com/office/officeart/2005/8/layout/hProcess3"/>
    <dgm:cxn modelId="{62990712-64A9-4335-8EFF-5802C587C1E9}" type="presParOf" srcId="{7FEF6EB8-B996-4E0A-A2E1-B62ABF2CF5D8}" destId="{60F6B0E9-2226-4BE8-8727-FC7CFA119EB1}" srcOrd="1" destOrd="0" presId="urn:microsoft.com/office/officeart/2005/8/layout/hProcess3"/>
    <dgm:cxn modelId="{11401622-4653-483C-9FAD-FE66743E14D5}" type="presParOf" srcId="{60F6B0E9-2226-4BE8-8727-FC7CFA119EB1}" destId="{B34C2620-E1F7-46EF-BAD0-4642F355559C}" srcOrd="0" destOrd="0" presId="urn:microsoft.com/office/officeart/2005/8/layout/hProcess3"/>
    <dgm:cxn modelId="{3CA80023-7550-40F2-9210-7BA1DD10CACC}" type="presParOf" srcId="{60F6B0E9-2226-4BE8-8727-FC7CFA119EB1}" destId="{6B20CC07-783B-46ED-B57C-21B6D949801A}" srcOrd="1" destOrd="0" presId="urn:microsoft.com/office/officeart/2005/8/layout/hProcess3"/>
    <dgm:cxn modelId="{6591771A-75F2-46B0-AE05-8450FC213344}" type="presParOf" srcId="{60F6B0E9-2226-4BE8-8727-FC7CFA119EB1}" destId="{0946464B-7A5A-46EF-A878-8A34090A43E2}" srcOrd="2" destOrd="0" presId="urn:microsoft.com/office/officeart/2005/8/layout/hProcess3"/>
    <dgm:cxn modelId="{F70A04D2-7A0E-4AAB-83E4-2D84D3CB75D8}" type="presParOf" srcId="{60F6B0E9-2226-4BE8-8727-FC7CFA119EB1}" destId="{F9C41F7D-95A7-4599-925E-6C46532D6188}" srcOrd="3" destOrd="0" presId="urn:microsoft.com/office/officeart/2005/8/layout/hProcess3"/>
    <dgm:cxn modelId="{43B67828-FFD3-477B-80A8-F45EFF3DD614}" type="presParOf" srcId="{7FEF6EB8-B996-4E0A-A2E1-B62ABF2CF5D8}" destId="{0DD5C812-E701-48A4-AFFA-3A90DC826027}" srcOrd="2" destOrd="0" presId="urn:microsoft.com/office/officeart/2005/8/layout/hProcess3"/>
    <dgm:cxn modelId="{BFA98C02-5C48-43E0-B91B-83497EA47EFF}" type="presParOf" srcId="{7FEF6EB8-B996-4E0A-A2E1-B62ABF2CF5D8}" destId="{086273B9-3DDD-428A-9072-D6A653B29EA3}" srcOrd="3" destOrd="0" presId="urn:microsoft.com/office/officeart/2005/8/layout/hProcess3"/>
    <dgm:cxn modelId="{EEB0AC4D-8342-4818-A75F-DCABCB373CAE}"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5.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Research and Academia</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A754DAC1-0C26-4D4E-902E-BC7BA388E073}" type="presOf" srcId="{CF3BB077-95B7-4197-AE2E-416DE7B4026A}" destId="{6B20CC07-783B-46ED-B57C-21B6D949801A}" srcOrd="0" destOrd="0" presId="urn:microsoft.com/office/officeart/2005/8/layout/hProcess3"/>
    <dgm:cxn modelId="{59D65670-20BB-4015-A19B-57B59B6E8F67}" type="presOf" srcId="{03B8C6B5-2A39-444D-A1CF-FD17D016CB7E}" destId="{3DCE89DE-2074-43D8-9BD5-82303ACE03CD}" srcOrd="0" destOrd="0" presId="urn:microsoft.com/office/officeart/2005/8/layout/hProcess3"/>
    <dgm:cxn modelId="{839BD3D4-0632-434B-A0E2-8F228DD7FBE0}" type="presParOf" srcId="{3DCE89DE-2074-43D8-9BD5-82303ACE03CD}" destId="{C02122F8-5062-4E5C-A4C0-1F4B8B1FA003}" srcOrd="0" destOrd="0" presId="urn:microsoft.com/office/officeart/2005/8/layout/hProcess3"/>
    <dgm:cxn modelId="{31FD98F1-940E-4E66-B766-3212D364E605}" type="presParOf" srcId="{3DCE89DE-2074-43D8-9BD5-82303ACE03CD}" destId="{7FEF6EB8-B996-4E0A-A2E1-B62ABF2CF5D8}" srcOrd="1" destOrd="0" presId="urn:microsoft.com/office/officeart/2005/8/layout/hProcess3"/>
    <dgm:cxn modelId="{D0C9368C-5E7F-42A8-9AD2-E4AA2297027C}" type="presParOf" srcId="{7FEF6EB8-B996-4E0A-A2E1-B62ABF2CF5D8}" destId="{8936F9D1-F994-4EC9-B06B-FE5F56EA74F9}" srcOrd="0" destOrd="0" presId="urn:microsoft.com/office/officeart/2005/8/layout/hProcess3"/>
    <dgm:cxn modelId="{007C8238-624D-4B40-88F1-305A6C19C6D2}" type="presParOf" srcId="{7FEF6EB8-B996-4E0A-A2E1-B62ABF2CF5D8}" destId="{60F6B0E9-2226-4BE8-8727-FC7CFA119EB1}" srcOrd="1" destOrd="0" presId="urn:microsoft.com/office/officeart/2005/8/layout/hProcess3"/>
    <dgm:cxn modelId="{DD2247A8-FFCB-45AA-A786-F2CAC89EE926}" type="presParOf" srcId="{60F6B0E9-2226-4BE8-8727-FC7CFA119EB1}" destId="{B34C2620-E1F7-46EF-BAD0-4642F355559C}" srcOrd="0" destOrd="0" presId="urn:microsoft.com/office/officeart/2005/8/layout/hProcess3"/>
    <dgm:cxn modelId="{02DC9DE9-550B-44A1-AF6A-C6FD614399DE}" type="presParOf" srcId="{60F6B0E9-2226-4BE8-8727-FC7CFA119EB1}" destId="{6B20CC07-783B-46ED-B57C-21B6D949801A}" srcOrd="1" destOrd="0" presId="urn:microsoft.com/office/officeart/2005/8/layout/hProcess3"/>
    <dgm:cxn modelId="{DE72FCEC-21BD-4786-99B1-2FBEB7AC351F}" type="presParOf" srcId="{60F6B0E9-2226-4BE8-8727-FC7CFA119EB1}" destId="{0946464B-7A5A-46EF-A878-8A34090A43E2}" srcOrd="2" destOrd="0" presId="urn:microsoft.com/office/officeart/2005/8/layout/hProcess3"/>
    <dgm:cxn modelId="{F4FFAEB8-AF6E-4CAE-A60B-FE045DD7A5B8}" type="presParOf" srcId="{60F6B0E9-2226-4BE8-8727-FC7CFA119EB1}" destId="{F9C41F7D-95A7-4599-925E-6C46532D6188}" srcOrd="3" destOrd="0" presId="urn:microsoft.com/office/officeart/2005/8/layout/hProcess3"/>
    <dgm:cxn modelId="{2D87315F-5164-4D95-875F-A75FDE49552F}" type="presParOf" srcId="{7FEF6EB8-B996-4E0A-A2E1-B62ABF2CF5D8}" destId="{0DD5C812-E701-48A4-AFFA-3A90DC826027}" srcOrd="2" destOrd="0" presId="urn:microsoft.com/office/officeart/2005/8/layout/hProcess3"/>
    <dgm:cxn modelId="{39DD8C82-2ED7-4969-A264-9AC4D9483E95}" type="presParOf" srcId="{7FEF6EB8-B996-4E0A-A2E1-B62ABF2CF5D8}" destId="{086273B9-3DDD-428A-9072-D6A653B29EA3}" srcOrd="3" destOrd="0" presId="urn:microsoft.com/office/officeart/2005/8/layout/hProcess3"/>
    <dgm:cxn modelId="{B96A4999-35E8-42BF-88C1-A138BD74D4C9}"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6.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Research and Academia</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C34BA1E1-B7ED-46E6-AC81-AB1A5A260A12}" type="presOf" srcId="{03B8C6B5-2A39-444D-A1CF-FD17D016CB7E}" destId="{3DCE89DE-2074-43D8-9BD5-82303ACE03CD}" srcOrd="0" destOrd="0" presId="urn:microsoft.com/office/officeart/2005/8/layout/hProcess3"/>
    <dgm:cxn modelId="{A9C8E1AE-ED58-4441-A3D0-D5F901DAF7A0}" type="presOf" srcId="{CF3BB077-95B7-4197-AE2E-416DE7B4026A}" destId="{6B20CC07-783B-46ED-B57C-21B6D949801A}" srcOrd="0" destOrd="0" presId="urn:microsoft.com/office/officeart/2005/8/layout/hProcess3"/>
    <dgm:cxn modelId="{58FBE853-E1B8-4C34-AE26-5C78B1F47351}" type="presParOf" srcId="{3DCE89DE-2074-43D8-9BD5-82303ACE03CD}" destId="{C02122F8-5062-4E5C-A4C0-1F4B8B1FA003}" srcOrd="0" destOrd="0" presId="urn:microsoft.com/office/officeart/2005/8/layout/hProcess3"/>
    <dgm:cxn modelId="{7660CCBD-6D45-4F20-8947-3AFF5587B142}" type="presParOf" srcId="{3DCE89DE-2074-43D8-9BD5-82303ACE03CD}" destId="{7FEF6EB8-B996-4E0A-A2E1-B62ABF2CF5D8}" srcOrd="1" destOrd="0" presId="urn:microsoft.com/office/officeart/2005/8/layout/hProcess3"/>
    <dgm:cxn modelId="{8D922628-3949-4BF1-8B10-15A49E875F43}" type="presParOf" srcId="{7FEF6EB8-B996-4E0A-A2E1-B62ABF2CF5D8}" destId="{8936F9D1-F994-4EC9-B06B-FE5F56EA74F9}" srcOrd="0" destOrd="0" presId="urn:microsoft.com/office/officeart/2005/8/layout/hProcess3"/>
    <dgm:cxn modelId="{C0D3C16E-1215-4B87-9A4E-3C5EAA6F03D0}" type="presParOf" srcId="{7FEF6EB8-B996-4E0A-A2E1-B62ABF2CF5D8}" destId="{60F6B0E9-2226-4BE8-8727-FC7CFA119EB1}" srcOrd="1" destOrd="0" presId="urn:microsoft.com/office/officeart/2005/8/layout/hProcess3"/>
    <dgm:cxn modelId="{A2D080DF-612D-4EFC-ADBB-04CC6E814881}" type="presParOf" srcId="{60F6B0E9-2226-4BE8-8727-FC7CFA119EB1}" destId="{B34C2620-E1F7-46EF-BAD0-4642F355559C}" srcOrd="0" destOrd="0" presId="urn:microsoft.com/office/officeart/2005/8/layout/hProcess3"/>
    <dgm:cxn modelId="{15732E74-834B-4EA8-9B9F-A28C0181AFB3}" type="presParOf" srcId="{60F6B0E9-2226-4BE8-8727-FC7CFA119EB1}" destId="{6B20CC07-783B-46ED-B57C-21B6D949801A}" srcOrd="1" destOrd="0" presId="urn:microsoft.com/office/officeart/2005/8/layout/hProcess3"/>
    <dgm:cxn modelId="{F1A97B94-5DC4-42A6-B64F-9DA2485EBD47}" type="presParOf" srcId="{60F6B0E9-2226-4BE8-8727-FC7CFA119EB1}" destId="{0946464B-7A5A-46EF-A878-8A34090A43E2}" srcOrd="2" destOrd="0" presId="urn:microsoft.com/office/officeart/2005/8/layout/hProcess3"/>
    <dgm:cxn modelId="{ABFB2FD9-D90F-42C6-9521-B1EB43A22FBC}" type="presParOf" srcId="{60F6B0E9-2226-4BE8-8727-FC7CFA119EB1}" destId="{F9C41F7D-95A7-4599-925E-6C46532D6188}" srcOrd="3" destOrd="0" presId="urn:microsoft.com/office/officeart/2005/8/layout/hProcess3"/>
    <dgm:cxn modelId="{ACE35306-417D-4A05-9E5A-44D049E367EA}" type="presParOf" srcId="{7FEF6EB8-B996-4E0A-A2E1-B62ABF2CF5D8}" destId="{0DD5C812-E701-48A4-AFFA-3A90DC826027}" srcOrd="2" destOrd="0" presId="urn:microsoft.com/office/officeart/2005/8/layout/hProcess3"/>
    <dgm:cxn modelId="{AF2AA768-F8BA-41A6-9898-5340628942A9}" type="presParOf" srcId="{7FEF6EB8-B996-4E0A-A2E1-B62ABF2CF5D8}" destId="{086273B9-3DDD-428A-9072-D6A653B29EA3}" srcOrd="3" destOrd="0" presId="urn:microsoft.com/office/officeart/2005/8/layout/hProcess3"/>
    <dgm:cxn modelId="{12B7735C-5D65-477C-822F-E7FD913AB883}"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7.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Research and Academia</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962C7C68-B908-4CF3-A6C0-6C305D0E5E65}" type="presOf" srcId="{CF3BB077-95B7-4197-AE2E-416DE7B4026A}" destId="{6B20CC07-783B-46ED-B57C-21B6D949801A}" srcOrd="0" destOrd="0" presId="urn:microsoft.com/office/officeart/2005/8/layout/hProcess3"/>
    <dgm:cxn modelId="{BBC643FF-F94C-4A72-B7C1-2B779BCD9C41}" type="presOf" srcId="{03B8C6B5-2A39-444D-A1CF-FD17D016CB7E}" destId="{3DCE89DE-2074-43D8-9BD5-82303ACE03CD}" srcOrd="0" destOrd="0" presId="urn:microsoft.com/office/officeart/2005/8/layout/hProcess3"/>
    <dgm:cxn modelId="{5B701112-4C83-4F2C-BD3D-B07571D5403D}" type="presParOf" srcId="{3DCE89DE-2074-43D8-9BD5-82303ACE03CD}" destId="{C02122F8-5062-4E5C-A4C0-1F4B8B1FA003}" srcOrd="0" destOrd="0" presId="urn:microsoft.com/office/officeart/2005/8/layout/hProcess3"/>
    <dgm:cxn modelId="{6E413B73-EF5A-415D-8EC9-FEA12D9A4F59}" type="presParOf" srcId="{3DCE89DE-2074-43D8-9BD5-82303ACE03CD}" destId="{7FEF6EB8-B996-4E0A-A2E1-B62ABF2CF5D8}" srcOrd="1" destOrd="0" presId="urn:microsoft.com/office/officeart/2005/8/layout/hProcess3"/>
    <dgm:cxn modelId="{A86A4713-CB29-48DC-A9DD-FAC755C05F35}" type="presParOf" srcId="{7FEF6EB8-B996-4E0A-A2E1-B62ABF2CF5D8}" destId="{8936F9D1-F994-4EC9-B06B-FE5F56EA74F9}" srcOrd="0" destOrd="0" presId="urn:microsoft.com/office/officeart/2005/8/layout/hProcess3"/>
    <dgm:cxn modelId="{F0B3F216-7C45-4869-9219-5CB6952CC2B1}" type="presParOf" srcId="{7FEF6EB8-B996-4E0A-A2E1-B62ABF2CF5D8}" destId="{60F6B0E9-2226-4BE8-8727-FC7CFA119EB1}" srcOrd="1" destOrd="0" presId="urn:microsoft.com/office/officeart/2005/8/layout/hProcess3"/>
    <dgm:cxn modelId="{108F57E0-94F3-4EAA-9D1E-9562650498E4}" type="presParOf" srcId="{60F6B0E9-2226-4BE8-8727-FC7CFA119EB1}" destId="{B34C2620-E1F7-46EF-BAD0-4642F355559C}" srcOrd="0" destOrd="0" presId="urn:microsoft.com/office/officeart/2005/8/layout/hProcess3"/>
    <dgm:cxn modelId="{61998015-677E-406E-A84E-BCAAE2D8FA79}" type="presParOf" srcId="{60F6B0E9-2226-4BE8-8727-FC7CFA119EB1}" destId="{6B20CC07-783B-46ED-B57C-21B6D949801A}" srcOrd="1" destOrd="0" presId="urn:microsoft.com/office/officeart/2005/8/layout/hProcess3"/>
    <dgm:cxn modelId="{D86CAB9B-A33D-4751-8565-36EAC170F0C0}" type="presParOf" srcId="{60F6B0E9-2226-4BE8-8727-FC7CFA119EB1}" destId="{0946464B-7A5A-46EF-A878-8A34090A43E2}" srcOrd="2" destOrd="0" presId="urn:microsoft.com/office/officeart/2005/8/layout/hProcess3"/>
    <dgm:cxn modelId="{5563CCFE-9191-4A68-A38B-CB92982B8D56}" type="presParOf" srcId="{60F6B0E9-2226-4BE8-8727-FC7CFA119EB1}" destId="{F9C41F7D-95A7-4599-925E-6C46532D6188}" srcOrd="3" destOrd="0" presId="urn:microsoft.com/office/officeart/2005/8/layout/hProcess3"/>
    <dgm:cxn modelId="{D6FCD058-B568-4766-A939-82BE27EE0D67}" type="presParOf" srcId="{7FEF6EB8-B996-4E0A-A2E1-B62ABF2CF5D8}" destId="{0DD5C812-E701-48A4-AFFA-3A90DC826027}" srcOrd="2" destOrd="0" presId="urn:microsoft.com/office/officeart/2005/8/layout/hProcess3"/>
    <dgm:cxn modelId="{86D478B1-939F-40DF-AB93-150975B35118}" type="presParOf" srcId="{7FEF6EB8-B996-4E0A-A2E1-B62ABF2CF5D8}" destId="{086273B9-3DDD-428A-9072-D6A653B29EA3}" srcOrd="3" destOrd="0" presId="urn:microsoft.com/office/officeart/2005/8/layout/hProcess3"/>
    <dgm:cxn modelId="{C2A599A6-03F1-46D0-BB5F-5D928C2EA2E0}"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8.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Research and Academia</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t>
        <a:bodyPr/>
        <a:lstStyle/>
        <a:p>
          <a:endParaRPr lang="en-GB"/>
        </a:p>
      </dgm:t>
    </dgm:pt>
  </dgm:ptLst>
  <dgm:cxnLst>
    <dgm:cxn modelId="{8FC373B2-F167-474D-94D5-032F58C8E9F7}" type="presOf" srcId="{03B8C6B5-2A39-444D-A1CF-FD17D016CB7E}" destId="{3DCE89DE-2074-43D8-9BD5-82303ACE03CD}" srcOrd="0" destOrd="0" presId="urn:microsoft.com/office/officeart/2005/8/layout/hProcess3"/>
    <dgm:cxn modelId="{9EC87AA6-2C60-40AC-B4F1-709FEF44F3B7}" srcId="{03B8C6B5-2A39-444D-A1CF-FD17D016CB7E}" destId="{CF3BB077-95B7-4197-AE2E-416DE7B4026A}" srcOrd="0" destOrd="0" parTransId="{B261162D-7982-48A3-BF8D-5A7F3514F658}" sibTransId="{8B53BDDF-3795-4799-BC09-C7B5B956803C}"/>
    <dgm:cxn modelId="{CC11F21C-1D82-4634-87EC-AB87F38470B2}" type="presOf" srcId="{CF3BB077-95B7-4197-AE2E-416DE7B4026A}" destId="{6B20CC07-783B-46ED-B57C-21B6D949801A}" srcOrd="0" destOrd="0" presId="urn:microsoft.com/office/officeart/2005/8/layout/hProcess3"/>
    <dgm:cxn modelId="{783D063B-39F8-4F33-AD95-908648045B43}" type="presParOf" srcId="{3DCE89DE-2074-43D8-9BD5-82303ACE03CD}" destId="{C02122F8-5062-4E5C-A4C0-1F4B8B1FA003}" srcOrd="0" destOrd="0" presId="urn:microsoft.com/office/officeart/2005/8/layout/hProcess3"/>
    <dgm:cxn modelId="{30F2B8EA-F464-4AA1-909E-A0CB1EB8481D}" type="presParOf" srcId="{3DCE89DE-2074-43D8-9BD5-82303ACE03CD}" destId="{7FEF6EB8-B996-4E0A-A2E1-B62ABF2CF5D8}" srcOrd="1" destOrd="0" presId="urn:microsoft.com/office/officeart/2005/8/layout/hProcess3"/>
    <dgm:cxn modelId="{F206AD6B-D441-4D1C-9E9E-59D555A51CD3}" type="presParOf" srcId="{7FEF6EB8-B996-4E0A-A2E1-B62ABF2CF5D8}" destId="{8936F9D1-F994-4EC9-B06B-FE5F56EA74F9}" srcOrd="0" destOrd="0" presId="urn:microsoft.com/office/officeart/2005/8/layout/hProcess3"/>
    <dgm:cxn modelId="{E603593D-216F-4391-9761-27689E784119}" type="presParOf" srcId="{7FEF6EB8-B996-4E0A-A2E1-B62ABF2CF5D8}" destId="{60F6B0E9-2226-4BE8-8727-FC7CFA119EB1}" srcOrd="1" destOrd="0" presId="urn:microsoft.com/office/officeart/2005/8/layout/hProcess3"/>
    <dgm:cxn modelId="{D229E505-5913-4034-9BEC-0C57B7685228}" type="presParOf" srcId="{60F6B0E9-2226-4BE8-8727-FC7CFA119EB1}" destId="{B34C2620-E1F7-46EF-BAD0-4642F355559C}" srcOrd="0" destOrd="0" presId="urn:microsoft.com/office/officeart/2005/8/layout/hProcess3"/>
    <dgm:cxn modelId="{3BE52475-4880-4B34-BAB6-C6B51EAA99AC}" type="presParOf" srcId="{60F6B0E9-2226-4BE8-8727-FC7CFA119EB1}" destId="{6B20CC07-783B-46ED-B57C-21B6D949801A}" srcOrd="1" destOrd="0" presId="urn:microsoft.com/office/officeart/2005/8/layout/hProcess3"/>
    <dgm:cxn modelId="{F78DE8FA-58E3-4F7A-B100-4BFB568D8FF7}" type="presParOf" srcId="{60F6B0E9-2226-4BE8-8727-FC7CFA119EB1}" destId="{0946464B-7A5A-46EF-A878-8A34090A43E2}" srcOrd="2" destOrd="0" presId="urn:microsoft.com/office/officeart/2005/8/layout/hProcess3"/>
    <dgm:cxn modelId="{011D1145-BDC9-455A-965D-D377C56E37B3}" type="presParOf" srcId="{60F6B0E9-2226-4BE8-8727-FC7CFA119EB1}" destId="{F9C41F7D-95A7-4599-925E-6C46532D6188}" srcOrd="3" destOrd="0" presId="urn:microsoft.com/office/officeart/2005/8/layout/hProcess3"/>
    <dgm:cxn modelId="{92376C99-A16F-4753-93E0-96916DD047E6}" type="presParOf" srcId="{7FEF6EB8-B996-4E0A-A2E1-B62ABF2CF5D8}" destId="{0DD5C812-E701-48A4-AFFA-3A90DC826027}" srcOrd="2" destOrd="0" presId="urn:microsoft.com/office/officeart/2005/8/layout/hProcess3"/>
    <dgm:cxn modelId="{3BB00317-BFA5-4455-A557-DEC324D7B0F3}" type="presParOf" srcId="{7FEF6EB8-B996-4E0A-A2E1-B62ABF2CF5D8}" destId="{086273B9-3DDD-428A-9072-D6A653B29EA3}" srcOrd="3" destOrd="0" presId="urn:microsoft.com/office/officeart/2005/8/layout/hProcess3"/>
    <dgm:cxn modelId="{05CEB52A-7687-41C7-BCFF-D5B4535CF769}"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9.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Research and Academia</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D5128ED7-1D0E-466F-BFCF-E1C67EDD7A3A}" type="presOf" srcId="{CF3BB077-95B7-4197-AE2E-416DE7B4026A}" destId="{6B20CC07-783B-46ED-B57C-21B6D949801A}" srcOrd="0" destOrd="0" presId="urn:microsoft.com/office/officeart/2005/8/layout/hProcess3"/>
    <dgm:cxn modelId="{962AA4B0-BE63-481F-A512-300D90B21A38}" type="presOf" srcId="{03B8C6B5-2A39-444D-A1CF-FD17D016CB7E}" destId="{3DCE89DE-2074-43D8-9BD5-82303ACE03CD}" srcOrd="0" destOrd="0" presId="urn:microsoft.com/office/officeart/2005/8/layout/hProcess3"/>
    <dgm:cxn modelId="{F3B9E1A7-B801-4AB2-977B-F76B414E6673}" type="presParOf" srcId="{3DCE89DE-2074-43D8-9BD5-82303ACE03CD}" destId="{C02122F8-5062-4E5C-A4C0-1F4B8B1FA003}" srcOrd="0" destOrd="0" presId="urn:microsoft.com/office/officeart/2005/8/layout/hProcess3"/>
    <dgm:cxn modelId="{09C31DB1-DD94-4A88-922D-BC6D56A25FB3}" type="presParOf" srcId="{3DCE89DE-2074-43D8-9BD5-82303ACE03CD}" destId="{7FEF6EB8-B996-4E0A-A2E1-B62ABF2CF5D8}" srcOrd="1" destOrd="0" presId="urn:microsoft.com/office/officeart/2005/8/layout/hProcess3"/>
    <dgm:cxn modelId="{87CDC760-3B7B-46FC-95A5-44364293151D}" type="presParOf" srcId="{7FEF6EB8-B996-4E0A-A2E1-B62ABF2CF5D8}" destId="{8936F9D1-F994-4EC9-B06B-FE5F56EA74F9}" srcOrd="0" destOrd="0" presId="urn:microsoft.com/office/officeart/2005/8/layout/hProcess3"/>
    <dgm:cxn modelId="{7F3C1CB6-C707-4964-AD09-F2AFAC8EF57E}" type="presParOf" srcId="{7FEF6EB8-B996-4E0A-A2E1-B62ABF2CF5D8}" destId="{60F6B0E9-2226-4BE8-8727-FC7CFA119EB1}" srcOrd="1" destOrd="0" presId="urn:microsoft.com/office/officeart/2005/8/layout/hProcess3"/>
    <dgm:cxn modelId="{D5C0405B-D69A-4A54-A612-E0EFB6C4C815}" type="presParOf" srcId="{60F6B0E9-2226-4BE8-8727-FC7CFA119EB1}" destId="{B34C2620-E1F7-46EF-BAD0-4642F355559C}" srcOrd="0" destOrd="0" presId="urn:microsoft.com/office/officeart/2005/8/layout/hProcess3"/>
    <dgm:cxn modelId="{0AC96C59-EE02-4DB1-B174-09145F9EC0CA}" type="presParOf" srcId="{60F6B0E9-2226-4BE8-8727-FC7CFA119EB1}" destId="{6B20CC07-783B-46ED-B57C-21B6D949801A}" srcOrd="1" destOrd="0" presId="urn:microsoft.com/office/officeart/2005/8/layout/hProcess3"/>
    <dgm:cxn modelId="{FCB7C91C-F3A6-42F5-B3B4-CC16BB0E0227}" type="presParOf" srcId="{60F6B0E9-2226-4BE8-8727-FC7CFA119EB1}" destId="{0946464B-7A5A-46EF-A878-8A34090A43E2}" srcOrd="2" destOrd="0" presId="urn:microsoft.com/office/officeart/2005/8/layout/hProcess3"/>
    <dgm:cxn modelId="{B64A9514-52C1-4512-A560-952C329D8C06}" type="presParOf" srcId="{60F6B0E9-2226-4BE8-8727-FC7CFA119EB1}" destId="{F9C41F7D-95A7-4599-925E-6C46532D6188}" srcOrd="3" destOrd="0" presId="urn:microsoft.com/office/officeart/2005/8/layout/hProcess3"/>
    <dgm:cxn modelId="{F20B868A-613B-4119-AFE5-D864EF348B49}" type="presParOf" srcId="{7FEF6EB8-B996-4E0A-A2E1-B62ABF2CF5D8}" destId="{0DD5C812-E701-48A4-AFFA-3A90DC826027}" srcOrd="2" destOrd="0" presId="urn:microsoft.com/office/officeart/2005/8/layout/hProcess3"/>
    <dgm:cxn modelId="{DEC891EA-4F80-4406-850E-A5F49F3E1F44}" type="presParOf" srcId="{7FEF6EB8-B996-4E0A-A2E1-B62ABF2CF5D8}" destId="{086273B9-3DDD-428A-9072-D6A653B29EA3}" srcOrd="3" destOrd="0" presId="urn:microsoft.com/office/officeart/2005/8/layout/hProcess3"/>
    <dgm:cxn modelId="{9863C2C0-7056-474F-93CF-C7AAFAB2349A}"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Policy Makers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custLinFactNeighborY="-8366"/>
      <dgm:spPr/>
    </dgm:pt>
  </dgm:ptLst>
  <dgm:cxnLst>
    <dgm:cxn modelId="{9EC87AA6-2C60-40AC-B4F1-709FEF44F3B7}" srcId="{03B8C6B5-2A39-444D-A1CF-FD17D016CB7E}" destId="{CF3BB077-95B7-4197-AE2E-416DE7B4026A}" srcOrd="0" destOrd="0" parTransId="{B261162D-7982-48A3-BF8D-5A7F3514F658}" sibTransId="{8B53BDDF-3795-4799-BC09-C7B5B956803C}"/>
    <dgm:cxn modelId="{9156A696-7902-427E-BFAA-DA2105BB1B89}" type="presOf" srcId="{03B8C6B5-2A39-444D-A1CF-FD17D016CB7E}" destId="{3DCE89DE-2074-43D8-9BD5-82303ACE03CD}" srcOrd="0" destOrd="0" presId="urn:microsoft.com/office/officeart/2005/8/layout/hProcess3"/>
    <dgm:cxn modelId="{C1251668-7BCB-4C4F-B75B-E6E33B23B080}" type="presOf" srcId="{CF3BB077-95B7-4197-AE2E-416DE7B4026A}" destId="{6B20CC07-783B-46ED-B57C-21B6D949801A}" srcOrd="0" destOrd="0" presId="urn:microsoft.com/office/officeart/2005/8/layout/hProcess3"/>
    <dgm:cxn modelId="{0852E53A-F675-4450-9A65-EB01052C8CDE}" type="presParOf" srcId="{3DCE89DE-2074-43D8-9BD5-82303ACE03CD}" destId="{C02122F8-5062-4E5C-A4C0-1F4B8B1FA003}" srcOrd="0" destOrd="0" presId="urn:microsoft.com/office/officeart/2005/8/layout/hProcess3"/>
    <dgm:cxn modelId="{D37553DB-5628-4C5F-8D87-9A5DD46BE337}" type="presParOf" srcId="{3DCE89DE-2074-43D8-9BD5-82303ACE03CD}" destId="{7FEF6EB8-B996-4E0A-A2E1-B62ABF2CF5D8}" srcOrd="1" destOrd="0" presId="urn:microsoft.com/office/officeart/2005/8/layout/hProcess3"/>
    <dgm:cxn modelId="{1DFAA987-343D-432B-B725-47FB471DB9B3}" type="presParOf" srcId="{7FEF6EB8-B996-4E0A-A2E1-B62ABF2CF5D8}" destId="{8936F9D1-F994-4EC9-B06B-FE5F56EA74F9}" srcOrd="0" destOrd="0" presId="urn:microsoft.com/office/officeart/2005/8/layout/hProcess3"/>
    <dgm:cxn modelId="{78A69EEA-0C9D-4B29-9D1B-E7291D3BBD04}" type="presParOf" srcId="{7FEF6EB8-B996-4E0A-A2E1-B62ABF2CF5D8}" destId="{60F6B0E9-2226-4BE8-8727-FC7CFA119EB1}" srcOrd="1" destOrd="0" presId="urn:microsoft.com/office/officeart/2005/8/layout/hProcess3"/>
    <dgm:cxn modelId="{DD1B14CC-20FF-480C-B7E3-A1BF9BC2F6AB}" type="presParOf" srcId="{60F6B0E9-2226-4BE8-8727-FC7CFA119EB1}" destId="{B34C2620-E1F7-46EF-BAD0-4642F355559C}" srcOrd="0" destOrd="0" presId="urn:microsoft.com/office/officeart/2005/8/layout/hProcess3"/>
    <dgm:cxn modelId="{480C2DD7-7F9A-4DA9-9654-3A87D95902B3}" type="presParOf" srcId="{60F6B0E9-2226-4BE8-8727-FC7CFA119EB1}" destId="{6B20CC07-783B-46ED-B57C-21B6D949801A}" srcOrd="1" destOrd="0" presId="urn:microsoft.com/office/officeart/2005/8/layout/hProcess3"/>
    <dgm:cxn modelId="{4A9FFDA0-9F5C-4567-8F2A-3A7AFD73B193}" type="presParOf" srcId="{60F6B0E9-2226-4BE8-8727-FC7CFA119EB1}" destId="{0946464B-7A5A-46EF-A878-8A34090A43E2}" srcOrd="2" destOrd="0" presId="urn:microsoft.com/office/officeart/2005/8/layout/hProcess3"/>
    <dgm:cxn modelId="{9DDF1DCF-E22F-4930-AEA4-F6D5933C608C}" type="presParOf" srcId="{60F6B0E9-2226-4BE8-8727-FC7CFA119EB1}" destId="{F9C41F7D-95A7-4599-925E-6C46532D6188}" srcOrd="3" destOrd="0" presId="urn:microsoft.com/office/officeart/2005/8/layout/hProcess3"/>
    <dgm:cxn modelId="{83682D3A-D69D-4242-8D0B-52BA2C4C2D36}" type="presParOf" srcId="{7FEF6EB8-B996-4E0A-A2E1-B62ABF2CF5D8}" destId="{0DD5C812-E701-48A4-AFFA-3A90DC826027}" srcOrd="2" destOrd="0" presId="urn:microsoft.com/office/officeart/2005/8/layout/hProcess3"/>
    <dgm:cxn modelId="{D38B9EE1-9671-4461-A303-074376103EF8}" type="presParOf" srcId="{7FEF6EB8-B996-4E0A-A2E1-B62ABF2CF5D8}" destId="{086273B9-3DDD-428A-9072-D6A653B29EA3}" srcOrd="3" destOrd="0" presId="urn:microsoft.com/office/officeart/2005/8/layout/hProcess3"/>
    <dgm:cxn modelId="{5BD78B16-8893-4EEE-A8A0-D6FD70D2C693}"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0.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Research and Academia</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B30FA24C-39FD-460C-BFEF-53D86419B6CA}" type="presOf" srcId="{CF3BB077-95B7-4197-AE2E-416DE7B4026A}" destId="{6B20CC07-783B-46ED-B57C-21B6D949801A}" srcOrd="0" destOrd="0" presId="urn:microsoft.com/office/officeart/2005/8/layout/hProcess3"/>
    <dgm:cxn modelId="{AA82C4CA-6D7D-4E50-9BCD-4C427DF5211B}" type="presOf" srcId="{03B8C6B5-2A39-444D-A1CF-FD17D016CB7E}" destId="{3DCE89DE-2074-43D8-9BD5-82303ACE03CD}" srcOrd="0" destOrd="0" presId="urn:microsoft.com/office/officeart/2005/8/layout/hProcess3"/>
    <dgm:cxn modelId="{81A7ABFA-21B2-44D5-8AE2-52D849443AC3}" type="presParOf" srcId="{3DCE89DE-2074-43D8-9BD5-82303ACE03CD}" destId="{C02122F8-5062-4E5C-A4C0-1F4B8B1FA003}" srcOrd="0" destOrd="0" presId="urn:microsoft.com/office/officeart/2005/8/layout/hProcess3"/>
    <dgm:cxn modelId="{52B0D9FA-AEBA-47D0-AC17-B31DBFFAC933}" type="presParOf" srcId="{3DCE89DE-2074-43D8-9BD5-82303ACE03CD}" destId="{7FEF6EB8-B996-4E0A-A2E1-B62ABF2CF5D8}" srcOrd="1" destOrd="0" presId="urn:microsoft.com/office/officeart/2005/8/layout/hProcess3"/>
    <dgm:cxn modelId="{F44490E0-E490-4F6E-A013-C39AD34EC110}" type="presParOf" srcId="{7FEF6EB8-B996-4E0A-A2E1-B62ABF2CF5D8}" destId="{8936F9D1-F994-4EC9-B06B-FE5F56EA74F9}" srcOrd="0" destOrd="0" presId="urn:microsoft.com/office/officeart/2005/8/layout/hProcess3"/>
    <dgm:cxn modelId="{2D8B7BFE-199D-43E8-AE3F-7D5FC575C4E3}" type="presParOf" srcId="{7FEF6EB8-B996-4E0A-A2E1-B62ABF2CF5D8}" destId="{60F6B0E9-2226-4BE8-8727-FC7CFA119EB1}" srcOrd="1" destOrd="0" presId="urn:microsoft.com/office/officeart/2005/8/layout/hProcess3"/>
    <dgm:cxn modelId="{82C72CC4-F8BC-4182-B252-125A63E101B8}" type="presParOf" srcId="{60F6B0E9-2226-4BE8-8727-FC7CFA119EB1}" destId="{B34C2620-E1F7-46EF-BAD0-4642F355559C}" srcOrd="0" destOrd="0" presId="urn:microsoft.com/office/officeart/2005/8/layout/hProcess3"/>
    <dgm:cxn modelId="{B29D6605-8B7C-48D0-804E-B9F18841313D}" type="presParOf" srcId="{60F6B0E9-2226-4BE8-8727-FC7CFA119EB1}" destId="{6B20CC07-783B-46ED-B57C-21B6D949801A}" srcOrd="1" destOrd="0" presId="urn:microsoft.com/office/officeart/2005/8/layout/hProcess3"/>
    <dgm:cxn modelId="{41137CF5-343E-458D-A1E5-C0AD5DDB60BC}" type="presParOf" srcId="{60F6B0E9-2226-4BE8-8727-FC7CFA119EB1}" destId="{0946464B-7A5A-46EF-A878-8A34090A43E2}" srcOrd="2" destOrd="0" presId="urn:microsoft.com/office/officeart/2005/8/layout/hProcess3"/>
    <dgm:cxn modelId="{924AF08B-819B-43EE-8E22-F3940A9CAAA8}" type="presParOf" srcId="{60F6B0E9-2226-4BE8-8727-FC7CFA119EB1}" destId="{F9C41F7D-95A7-4599-925E-6C46532D6188}" srcOrd="3" destOrd="0" presId="urn:microsoft.com/office/officeart/2005/8/layout/hProcess3"/>
    <dgm:cxn modelId="{48A1ECD1-BD3C-4793-9CDF-E618BD213279}" type="presParOf" srcId="{7FEF6EB8-B996-4E0A-A2E1-B62ABF2CF5D8}" destId="{0DD5C812-E701-48A4-AFFA-3A90DC826027}" srcOrd="2" destOrd="0" presId="urn:microsoft.com/office/officeart/2005/8/layout/hProcess3"/>
    <dgm:cxn modelId="{37D17D16-37D3-4B7C-8805-0B59B8DB6283}" type="presParOf" srcId="{7FEF6EB8-B996-4E0A-A2E1-B62ABF2CF5D8}" destId="{086273B9-3DDD-428A-9072-D6A653B29EA3}" srcOrd="3" destOrd="0" presId="urn:microsoft.com/office/officeart/2005/8/layout/hProcess3"/>
    <dgm:cxn modelId="{27FF71A8-0BC4-4C7E-A0C5-E3DEF59BA027}"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1.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Research and Academia</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2BD40A60-450C-4EE3-B6D2-90D59605E273}" type="presOf" srcId="{CF3BB077-95B7-4197-AE2E-416DE7B4026A}" destId="{6B20CC07-783B-46ED-B57C-21B6D949801A}" srcOrd="0" destOrd="0" presId="urn:microsoft.com/office/officeart/2005/8/layout/hProcess3"/>
    <dgm:cxn modelId="{DE370CBE-FDCC-4B67-9553-AB6D759CDC80}" type="presOf" srcId="{03B8C6B5-2A39-444D-A1CF-FD17D016CB7E}" destId="{3DCE89DE-2074-43D8-9BD5-82303ACE03CD}" srcOrd="0" destOrd="0" presId="urn:microsoft.com/office/officeart/2005/8/layout/hProcess3"/>
    <dgm:cxn modelId="{9EC87AA6-2C60-40AC-B4F1-709FEF44F3B7}" srcId="{03B8C6B5-2A39-444D-A1CF-FD17D016CB7E}" destId="{CF3BB077-95B7-4197-AE2E-416DE7B4026A}" srcOrd="0" destOrd="0" parTransId="{B261162D-7982-48A3-BF8D-5A7F3514F658}" sibTransId="{8B53BDDF-3795-4799-BC09-C7B5B956803C}"/>
    <dgm:cxn modelId="{75A190D6-D7A8-49BC-8D12-F0D71E9C9524}" type="presParOf" srcId="{3DCE89DE-2074-43D8-9BD5-82303ACE03CD}" destId="{C02122F8-5062-4E5C-A4C0-1F4B8B1FA003}" srcOrd="0" destOrd="0" presId="urn:microsoft.com/office/officeart/2005/8/layout/hProcess3"/>
    <dgm:cxn modelId="{A4786455-8025-4B21-81E9-BB2262714F4C}" type="presParOf" srcId="{3DCE89DE-2074-43D8-9BD5-82303ACE03CD}" destId="{7FEF6EB8-B996-4E0A-A2E1-B62ABF2CF5D8}" srcOrd="1" destOrd="0" presId="urn:microsoft.com/office/officeart/2005/8/layout/hProcess3"/>
    <dgm:cxn modelId="{539963F4-1F34-4DC9-B0FF-5D5D9428D639}" type="presParOf" srcId="{7FEF6EB8-B996-4E0A-A2E1-B62ABF2CF5D8}" destId="{8936F9D1-F994-4EC9-B06B-FE5F56EA74F9}" srcOrd="0" destOrd="0" presId="urn:microsoft.com/office/officeart/2005/8/layout/hProcess3"/>
    <dgm:cxn modelId="{8DB08619-A50C-479F-95B8-D0F70E8B85E2}" type="presParOf" srcId="{7FEF6EB8-B996-4E0A-A2E1-B62ABF2CF5D8}" destId="{60F6B0E9-2226-4BE8-8727-FC7CFA119EB1}" srcOrd="1" destOrd="0" presId="urn:microsoft.com/office/officeart/2005/8/layout/hProcess3"/>
    <dgm:cxn modelId="{CC0545BE-3685-4271-97F2-C509D2496DB1}" type="presParOf" srcId="{60F6B0E9-2226-4BE8-8727-FC7CFA119EB1}" destId="{B34C2620-E1F7-46EF-BAD0-4642F355559C}" srcOrd="0" destOrd="0" presId="urn:microsoft.com/office/officeart/2005/8/layout/hProcess3"/>
    <dgm:cxn modelId="{A0A9DC94-6D59-4AD4-A0C5-65AB9CF99C9D}" type="presParOf" srcId="{60F6B0E9-2226-4BE8-8727-FC7CFA119EB1}" destId="{6B20CC07-783B-46ED-B57C-21B6D949801A}" srcOrd="1" destOrd="0" presId="urn:microsoft.com/office/officeart/2005/8/layout/hProcess3"/>
    <dgm:cxn modelId="{B25EE4D4-2B8C-4E09-82B0-FFAFAE603CFB}" type="presParOf" srcId="{60F6B0E9-2226-4BE8-8727-FC7CFA119EB1}" destId="{0946464B-7A5A-46EF-A878-8A34090A43E2}" srcOrd="2" destOrd="0" presId="urn:microsoft.com/office/officeart/2005/8/layout/hProcess3"/>
    <dgm:cxn modelId="{7B68EEC9-01D6-4D97-A00B-5E2E930C9F7E}" type="presParOf" srcId="{60F6B0E9-2226-4BE8-8727-FC7CFA119EB1}" destId="{F9C41F7D-95A7-4599-925E-6C46532D6188}" srcOrd="3" destOrd="0" presId="urn:microsoft.com/office/officeart/2005/8/layout/hProcess3"/>
    <dgm:cxn modelId="{34B563FB-7E90-445B-B9B7-6D64E9AE3744}" type="presParOf" srcId="{7FEF6EB8-B996-4E0A-A2E1-B62ABF2CF5D8}" destId="{0DD5C812-E701-48A4-AFFA-3A90DC826027}" srcOrd="2" destOrd="0" presId="urn:microsoft.com/office/officeart/2005/8/layout/hProcess3"/>
    <dgm:cxn modelId="{5DC82E43-D3D3-479D-942F-73E55E0CE938}" type="presParOf" srcId="{7FEF6EB8-B996-4E0A-A2E1-B62ABF2CF5D8}" destId="{086273B9-3DDD-428A-9072-D6A653B29EA3}" srcOrd="3" destOrd="0" presId="urn:microsoft.com/office/officeart/2005/8/layout/hProcess3"/>
    <dgm:cxn modelId="{26FB7547-C0EB-48BE-BBC0-F99DA86E8D57}"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2.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Research and Academia</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97F9727D-C2D5-4899-B02D-ACD46EA87ACC}" type="presOf" srcId="{03B8C6B5-2A39-444D-A1CF-FD17D016CB7E}" destId="{3DCE89DE-2074-43D8-9BD5-82303ACE03CD}" srcOrd="0" destOrd="0" presId="urn:microsoft.com/office/officeart/2005/8/layout/hProcess3"/>
    <dgm:cxn modelId="{E841FB1E-9B4A-4B2D-BD29-425A366B6A38}" type="presOf" srcId="{CF3BB077-95B7-4197-AE2E-416DE7B4026A}" destId="{6B20CC07-783B-46ED-B57C-21B6D949801A}" srcOrd="0" destOrd="0" presId="urn:microsoft.com/office/officeart/2005/8/layout/hProcess3"/>
    <dgm:cxn modelId="{48595BD5-D936-41D6-B65E-42F6B707DF25}" type="presParOf" srcId="{3DCE89DE-2074-43D8-9BD5-82303ACE03CD}" destId="{C02122F8-5062-4E5C-A4C0-1F4B8B1FA003}" srcOrd="0" destOrd="0" presId="urn:microsoft.com/office/officeart/2005/8/layout/hProcess3"/>
    <dgm:cxn modelId="{F875C4B8-A2F0-4CC3-B348-85BE7EED5D6A}" type="presParOf" srcId="{3DCE89DE-2074-43D8-9BD5-82303ACE03CD}" destId="{7FEF6EB8-B996-4E0A-A2E1-B62ABF2CF5D8}" srcOrd="1" destOrd="0" presId="urn:microsoft.com/office/officeart/2005/8/layout/hProcess3"/>
    <dgm:cxn modelId="{AD34ECA0-5AFB-4EE5-BF12-54AE6157AF9D}" type="presParOf" srcId="{7FEF6EB8-B996-4E0A-A2E1-B62ABF2CF5D8}" destId="{8936F9D1-F994-4EC9-B06B-FE5F56EA74F9}" srcOrd="0" destOrd="0" presId="urn:microsoft.com/office/officeart/2005/8/layout/hProcess3"/>
    <dgm:cxn modelId="{45317FB1-1177-4818-B2CD-485CDC19C52F}" type="presParOf" srcId="{7FEF6EB8-B996-4E0A-A2E1-B62ABF2CF5D8}" destId="{60F6B0E9-2226-4BE8-8727-FC7CFA119EB1}" srcOrd="1" destOrd="0" presId="urn:microsoft.com/office/officeart/2005/8/layout/hProcess3"/>
    <dgm:cxn modelId="{ED7B5551-25D3-4DA1-A216-1A25D99FD555}" type="presParOf" srcId="{60F6B0E9-2226-4BE8-8727-FC7CFA119EB1}" destId="{B34C2620-E1F7-46EF-BAD0-4642F355559C}" srcOrd="0" destOrd="0" presId="urn:microsoft.com/office/officeart/2005/8/layout/hProcess3"/>
    <dgm:cxn modelId="{E71881BE-7E61-4024-AE97-79D0D963A374}" type="presParOf" srcId="{60F6B0E9-2226-4BE8-8727-FC7CFA119EB1}" destId="{6B20CC07-783B-46ED-B57C-21B6D949801A}" srcOrd="1" destOrd="0" presId="urn:microsoft.com/office/officeart/2005/8/layout/hProcess3"/>
    <dgm:cxn modelId="{F0180540-59CB-45C5-9F42-A01A8D21FCCE}" type="presParOf" srcId="{60F6B0E9-2226-4BE8-8727-FC7CFA119EB1}" destId="{0946464B-7A5A-46EF-A878-8A34090A43E2}" srcOrd="2" destOrd="0" presId="urn:microsoft.com/office/officeart/2005/8/layout/hProcess3"/>
    <dgm:cxn modelId="{4A7210AF-7337-4A18-9B26-8088B5CAC182}" type="presParOf" srcId="{60F6B0E9-2226-4BE8-8727-FC7CFA119EB1}" destId="{F9C41F7D-95A7-4599-925E-6C46532D6188}" srcOrd="3" destOrd="0" presId="urn:microsoft.com/office/officeart/2005/8/layout/hProcess3"/>
    <dgm:cxn modelId="{08E7668A-B229-4C27-B21F-F5DB4AD953B8}" type="presParOf" srcId="{7FEF6EB8-B996-4E0A-A2E1-B62ABF2CF5D8}" destId="{0DD5C812-E701-48A4-AFFA-3A90DC826027}" srcOrd="2" destOrd="0" presId="urn:microsoft.com/office/officeart/2005/8/layout/hProcess3"/>
    <dgm:cxn modelId="{DCCF086F-8649-455B-A130-B8DD7CCB4385}" type="presParOf" srcId="{7FEF6EB8-B996-4E0A-A2E1-B62ABF2CF5D8}" destId="{086273B9-3DDD-428A-9072-D6A653B29EA3}" srcOrd="3" destOrd="0" presId="urn:microsoft.com/office/officeart/2005/8/layout/hProcess3"/>
    <dgm:cxn modelId="{1EAD4656-971E-47EB-94A5-4DC837FCD232}"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3.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General Public</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DE3321DF-D951-4F4F-BC92-8711B55BD17F}" type="presOf" srcId="{CF3BB077-95B7-4197-AE2E-416DE7B4026A}" destId="{6B20CC07-783B-46ED-B57C-21B6D949801A}" srcOrd="0" destOrd="0" presId="urn:microsoft.com/office/officeart/2005/8/layout/hProcess3"/>
    <dgm:cxn modelId="{3D9C4561-1945-4AF9-8CC3-6D591C1CA168}" type="presOf" srcId="{03B8C6B5-2A39-444D-A1CF-FD17D016CB7E}" destId="{3DCE89DE-2074-43D8-9BD5-82303ACE03CD}" srcOrd="0" destOrd="0" presId="urn:microsoft.com/office/officeart/2005/8/layout/hProcess3"/>
    <dgm:cxn modelId="{9EC87AA6-2C60-40AC-B4F1-709FEF44F3B7}" srcId="{03B8C6B5-2A39-444D-A1CF-FD17D016CB7E}" destId="{CF3BB077-95B7-4197-AE2E-416DE7B4026A}" srcOrd="0" destOrd="0" parTransId="{B261162D-7982-48A3-BF8D-5A7F3514F658}" sibTransId="{8B53BDDF-3795-4799-BC09-C7B5B956803C}"/>
    <dgm:cxn modelId="{CA5373AD-F0E8-4853-BFBB-E38E1333BCC1}" type="presParOf" srcId="{3DCE89DE-2074-43D8-9BD5-82303ACE03CD}" destId="{C02122F8-5062-4E5C-A4C0-1F4B8B1FA003}" srcOrd="0" destOrd="0" presId="urn:microsoft.com/office/officeart/2005/8/layout/hProcess3"/>
    <dgm:cxn modelId="{2265106C-6501-4612-95E5-D7BC1E4154FB}" type="presParOf" srcId="{3DCE89DE-2074-43D8-9BD5-82303ACE03CD}" destId="{7FEF6EB8-B996-4E0A-A2E1-B62ABF2CF5D8}" srcOrd="1" destOrd="0" presId="urn:microsoft.com/office/officeart/2005/8/layout/hProcess3"/>
    <dgm:cxn modelId="{1F914A48-7E1B-4B41-BDF2-8249839C3EC8}" type="presParOf" srcId="{7FEF6EB8-B996-4E0A-A2E1-B62ABF2CF5D8}" destId="{8936F9D1-F994-4EC9-B06B-FE5F56EA74F9}" srcOrd="0" destOrd="0" presId="urn:microsoft.com/office/officeart/2005/8/layout/hProcess3"/>
    <dgm:cxn modelId="{5E4F558A-E178-402D-B80F-F0001213445A}" type="presParOf" srcId="{7FEF6EB8-B996-4E0A-A2E1-B62ABF2CF5D8}" destId="{60F6B0E9-2226-4BE8-8727-FC7CFA119EB1}" srcOrd="1" destOrd="0" presId="urn:microsoft.com/office/officeart/2005/8/layout/hProcess3"/>
    <dgm:cxn modelId="{F2D2A766-2FB5-41D6-8FF2-7C909FF95447}" type="presParOf" srcId="{60F6B0E9-2226-4BE8-8727-FC7CFA119EB1}" destId="{B34C2620-E1F7-46EF-BAD0-4642F355559C}" srcOrd="0" destOrd="0" presId="urn:microsoft.com/office/officeart/2005/8/layout/hProcess3"/>
    <dgm:cxn modelId="{44D6D000-8736-4E15-9BCF-DFE4DBC864E2}" type="presParOf" srcId="{60F6B0E9-2226-4BE8-8727-FC7CFA119EB1}" destId="{6B20CC07-783B-46ED-B57C-21B6D949801A}" srcOrd="1" destOrd="0" presId="urn:microsoft.com/office/officeart/2005/8/layout/hProcess3"/>
    <dgm:cxn modelId="{AF2839A5-C877-4422-82E5-7F286C34E955}" type="presParOf" srcId="{60F6B0E9-2226-4BE8-8727-FC7CFA119EB1}" destId="{0946464B-7A5A-46EF-A878-8A34090A43E2}" srcOrd="2" destOrd="0" presId="urn:microsoft.com/office/officeart/2005/8/layout/hProcess3"/>
    <dgm:cxn modelId="{F54429ED-3DD1-484A-A17B-3454D42AD011}" type="presParOf" srcId="{60F6B0E9-2226-4BE8-8727-FC7CFA119EB1}" destId="{F9C41F7D-95A7-4599-925E-6C46532D6188}" srcOrd="3" destOrd="0" presId="urn:microsoft.com/office/officeart/2005/8/layout/hProcess3"/>
    <dgm:cxn modelId="{C1E8B9C3-DDFC-4464-9947-0F89D3DC2DA5}" type="presParOf" srcId="{7FEF6EB8-B996-4E0A-A2E1-B62ABF2CF5D8}" destId="{0DD5C812-E701-48A4-AFFA-3A90DC826027}" srcOrd="2" destOrd="0" presId="urn:microsoft.com/office/officeart/2005/8/layout/hProcess3"/>
    <dgm:cxn modelId="{0859FB97-35ED-43F4-8EF3-EAD46D2105C1}" type="presParOf" srcId="{7FEF6EB8-B996-4E0A-A2E1-B62ABF2CF5D8}" destId="{086273B9-3DDD-428A-9072-D6A653B29EA3}" srcOrd="3" destOrd="0" presId="urn:microsoft.com/office/officeart/2005/8/layout/hProcess3"/>
    <dgm:cxn modelId="{58CCFE3F-E8FF-47EA-B640-A0DAEB5DF401}"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4.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General Public</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3DB123AE-1B1B-435F-878F-02834848EE4C}" type="presOf" srcId="{03B8C6B5-2A39-444D-A1CF-FD17D016CB7E}" destId="{3DCE89DE-2074-43D8-9BD5-82303ACE03CD}" srcOrd="0" destOrd="0" presId="urn:microsoft.com/office/officeart/2005/8/layout/hProcess3"/>
    <dgm:cxn modelId="{5D01BB1B-3AEB-43FA-8750-F9AFBE9BE4E1}" type="presOf" srcId="{CF3BB077-95B7-4197-AE2E-416DE7B4026A}" destId="{6B20CC07-783B-46ED-B57C-21B6D949801A}" srcOrd="0" destOrd="0" presId="urn:microsoft.com/office/officeart/2005/8/layout/hProcess3"/>
    <dgm:cxn modelId="{C942EA51-39AD-42D9-B617-FD0BE6B1C30B}" type="presParOf" srcId="{3DCE89DE-2074-43D8-9BD5-82303ACE03CD}" destId="{C02122F8-5062-4E5C-A4C0-1F4B8B1FA003}" srcOrd="0" destOrd="0" presId="urn:microsoft.com/office/officeart/2005/8/layout/hProcess3"/>
    <dgm:cxn modelId="{07FC93A6-5FDF-4FF9-ABD1-06625B03BC4A}" type="presParOf" srcId="{3DCE89DE-2074-43D8-9BD5-82303ACE03CD}" destId="{7FEF6EB8-B996-4E0A-A2E1-B62ABF2CF5D8}" srcOrd="1" destOrd="0" presId="urn:microsoft.com/office/officeart/2005/8/layout/hProcess3"/>
    <dgm:cxn modelId="{2E375472-6208-4699-BCB1-C428410379BC}" type="presParOf" srcId="{7FEF6EB8-B996-4E0A-A2E1-B62ABF2CF5D8}" destId="{8936F9D1-F994-4EC9-B06B-FE5F56EA74F9}" srcOrd="0" destOrd="0" presId="urn:microsoft.com/office/officeart/2005/8/layout/hProcess3"/>
    <dgm:cxn modelId="{867EE192-FEBA-43F7-8497-C08551153382}" type="presParOf" srcId="{7FEF6EB8-B996-4E0A-A2E1-B62ABF2CF5D8}" destId="{60F6B0E9-2226-4BE8-8727-FC7CFA119EB1}" srcOrd="1" destOrd="0" presId="urn:microsoft.com/office/officeart/2005/8/layout/hProcess3"/>
    <dgm:cxn modelId="{74CB3A28-F3DC-477D-B7B4-C8E8A92573E1}" type="presParOf" srcId="{60F6B0E9-2226-4BE8-8727-FC7CFA119EB1}" destId="{B34C2620-E1F7-46EF-BAD0-4642F355559C}" srcOrd="0" destOrd="0" presId="urn:microsoft.com/office/officeart/2005/8/layout/hProcess3"/>
    <dgm:cxn modelId="{D4C866EB-F447-4DDD-B36B-070D45CF35A3}" type="presParOf" srcId="{60F6B0E9-2226-4BE8-8727-FC7CFA119EB1}" destId="{6B20CC07-783B-46ED-B57C-21B6D949801A}" srcOrd="1" destOrd="0" presId="urn:microsoft.com/office/officeart/2005/8/layout/hProcess3"/>
    <dgm:cxn modelId="{E9A2E53C-6AFA-4033-9371-10EE975E7DC7}" type="presParOf" srcId="{60F6B0E9-2226-4BE8-8727-FC7CFA119EB1}" destId="{0946464B-7A5A-46EF-A878-8A34090A43E2}" srcOrd="2" destOrd="0" presId="urn:microsoft.com/office/officeart/2005/8/layout/hProcess3"/>
    <dgm:cxn modelId="{193E30C4-6E82-4E3E-9ACB-76409A855A04}" type="presParOf" srcId="{60F6B0E9-2226-4BE8-8727-FC7CFA119EB1}" destId="{F9C41F7D-95A7-4599-925E-6C46532D6188}" srcOrd="3" destOrd="0" presId="urn:microsoft.com/office/officeart/2005/8/layout/hProcess3"/>
    <dgm:cxn modelId="{AC2EA74D-7564-4ED9-AC27-B8DB58A9584F}" type="presParOf" srcId="{7FEF6EB8-B996-4E0A-A2E1-B62ABF2CF5D8}" destId="{0DD5C812-E701-48A4-AFFA-3A90DC826027}" srcOrd="2" destOrd="0" presId="urn:microsoft.com/office/officeart/2005/8/layout/hProcess3"/>
    <dgm:cxn modelId="{557ABBAC-B0DC-4290-BBD2-268261CC0034}" type="presParOf" srcId="{7FEF6EB8-B996-4E0A-A2E1-B62ABF2CF5D8}" destId="{086273B9-3DDD-428A-9072-D6A653B29EA3}" srcOrd="3" destOrd="0" presId="urn:microsoft.com/office/officeart/2005/8/layout/hProcess3"/>
    <dgm:cxn modelId="{54377894-D109-40BF-88DB-39415E57BEE1}"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5.xml><?xml version="1.0" encoding="utf-8"?>
<dgm:dataModel xmlns:dgm="http://schemas.openxmlformats.org/drawingml/2006/diagram" xmlns:a="http://schemas.openxmlformats.org/drawingml/2006/main">
  <dgm:ptLst>
    <dgm:pt modelId="{AD7AE616-3FCD-4525-A343-C4A2A2702B5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72265A92-6C5A-465C-BE46-D16E90C49F94}">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pt-PT" sz="2700" b="1" dirty="0" smtClean="0">
              <a:latin typeface="Georgia" panose="02040502050405020303" pitchFamily="18" charset="0"/>
            </a:rPr>
            <a:t>Step 1</a:t>
          </a:r>
          <a:endParaRPr lang="en-GB" sz="2700" b="1"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0DEF2B2D-E6A8-45CC-9184-3BE310296A90}" type="parTrans" cxnId="{6CCEC309-3E28-49A6-93C3-FC3295BCFD20}">
      <dgm:prSet/>
      <dgm:spPr/>
      <dgm:t>
        <a:bodyPr/>
        <a:lstStyle/>
        <a:p>
          <a:endParaRPr lang="en-GB">
            <a:latin typeface="Georgia" panose="02040502050405020303" pitchFamily="18" charset="0"/>
          </a:endParaRPr>
        </a:p>
      </dgm:t>
    </dgm:pt>
    <dgm:pt modelId="{43AF976D-85FA-4FA6-9696-57D1AA00C1F5}" type="sibTrans" cxnId="{6CCEC309-3E28-49A6-93C3-FC3295BCFD20}">
      <dgm:prSet/>
      <dgm:spPr/>
      <dgm:t>
        <a:bodyPr/>
        <a:lstStyle/>
        <a:p>
          <a:endParaRPr lang="en-GB">
            <a:latin typeface="Georgia" panose="02040502050405020303" pitchFamily="18" charset="0"/>
          </a:endParaRPr>
        </a:p>
      </dgm:t>
    </dgm:pt>
    <dgm:pt modelId="{08ACD40D-4C63-4BDA-968E-14D4C58D0225}">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pt-PT" sz="2700" b="1" dirty="0" smtClean="0">
              <a:latin typeface="Georgia" panose="02040502050405020303" pitchFamily="18" charset="0"/>
            </a:rPr>
            <a:t>Step 2</a:t>
          </a:r>
          <a:endParaRPr lang="en-GB" sz="2700" b="1"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FC6F095C-FD72-42FB-ABB8-D2CDBBA37033}" type="parTrans" cxnId="{C310B306-ADA1-4967-A034-7E97AA125FD6}">
      <dgm:prSet/>
      <dgm:spPr/>
      <dgm:t>
        <a:bodyPr/>
        <a:lstStyle/>
        <a:p>
          <a:endParaRPr lang="en-GB">
            <a:latin typeface="Georgia" panose="02040502050405020303" pitchFamily="18" charset="0"/>
          </a:endParaRPr>
        </a:p>
      </dgm:t>
    </dgm:pt>
    <dgm:pt modelId="{BBC356BF-6FB6-4170-BCBE-FB15F91685E2}" type="sibTrans" cxnId="{C310B306-ADA1-4967-A034-7E97AA125FD6}">
      <dgm:prSet/>
      <dgm:spPr/>
      <dgm:t>
        <a:bodyPr/>
        <a:lstStyle/>
        <a:p>
          <a:endParaRPr lang="en-GB">
            <a:latin typeface="Georgia" panose="02040502050405020303" pitchFamily="18" charset="0"/>
          </a:endParaRPr>
        </a:p>
      </dgm:t>
    </dgm:pt>
    <dgm:pt modelId="{F77E1BD3-D5F8-4977-AEA8-4337B60AA8A7}">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pt-PT" sz="2700" b="1" dirty="0" smtClean="0">
              <a:latin typeface="Georgia" panose="02040502050405020303" pitchFamily="18" charset="0"/>
            </a:rPr>
            <a:t>Step 4</a:t>
          </a:r>
          <a:endParaRPr lang="en-GB" sz="2700" b="1" dirty="0">
            <a:latin typeface="Georgia" panose="02040502050405020303" pitchFamily="18" charset="0"/>
          </a:endParaRPr>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C3F58CE1-DFDA-4D7E-B486-C2277156DB6D}" type="parTrans" cxnId="{81F30B6E-99EE-47D1-B10C-A23676B6866F}">
      <dgm:prSet/>
      <dgm:spPr/>
      <dgm:t>
        <a:bodyPr/>
        <a:lstStyle/>
        <a:p>
          <a:endParaRPr lang="en-GB">
            <a:latin typeface="Georgia" panose="02040502050405020303" pitchFamily="18" charset="0"/>
          </a:endParaRPr>
        </a:p>
      </dgm:t>
    </dgm:pt>
    <dgm:pt modelId="{AC1AF910-D56A-4500-9EEB-535696B7A5AB}" type="sibTrans" cxnId="{81F30B6E-99EE-47D1-B10C-A23676B6866F}">
      <dgm:prSet/>
      <dgm:spPr/>
      <dgm:t>
        <a:bodyPr/>
        <a:lstStyle/>
        <a:p>
          <a:endParaRPr lang="en-GB">
            <a:latin typeface="Georgia" panose="02040502050405020303" pitchFamily="18" charset="0"/>
          </a:endParaRPr>
        </a:p>
      </dgm:t>
    </dgm:pt>
    <dgm:pt modelId="{A184D950-AC43-47F2-83BE-213EF095B563}">
      <dgm:prSet phldrT="[Texto]" custT="1"/>
      <dgm:spPr/>
      <dgm:t>
        <a:bodyPr/>
        <a:lstStyle/>
        <a:p>
          <a:pPr algn="just"/>
          <a:r>
            <a:rPr lang="en-GB" sz="1800" b="1" dirty="0" smtClean="0">
              <a:latin typeface="Georgia" panose="02040502050405020303" pitchFamily="18" charset="0"/>
            </a:rPr>
            <a:t>Identification if the wood waste collection systems available to the general public in the region are sufficient or if it needs to be expanded</a:t>
          </a:r>
          <a:endParaRPr lang="en-GB" sz="1800" dirty="0">
            <a:latin typeface="Georgia" panose="02040502050405020303" pitchFamily="18" charset="0"/>
          </a:endParaRPr>
        </a:p>
      </dgm:t>
    </dgm:pt>
    <dgm:pt modelId="{500AC9D1-E245-4AEE-AA69-A6AD9C2B37DC}" type="parTrans" cxnId="{4AABC087-53A8-417F-A71F-8E3FEA61E188}">
      <dgm:prSet/>
      <dgm:spPr/>
      <dgm:t>
        <a:bodyPr/>
        <a:lstStyle/>
        <a:p>
          <a:endParaRPr lang="en-GB">
            <a:latin typeface="Georgia" panose="02040502050405020303" pitchFamily="18" charset="0"/>
          </a:endParaRPr>
        </a:p>
      </dgm:t>
    </dgm:pt>
    <dgm:pt modelId="{848DD295-2634-4974-AA7F-DA0D5B8B871D}" type="sibTrans" cxnId="{4AABC087-53A8-417F-A71F-8E3FEA61E188}">
      <dgm:prSet/>
      <dgm:spPr/>
      <dgm:t>
        <a:bodyPr/>
        <a:lstStyle/>
        <a:p>
          <a:endParaRPr lang="en-GB">
            <a:latin typeface="Georgia" panose="02040502050405020303" pitchFamily="18" charset="0"/>
          </a:endParaRPr>
        </a:p>
      </dgm:t>
    </dgm:pt>
    <dgm:pt modelId="{3392DFDF-D9C8-46AB-87F5-3A2049AE7B07}">
      <dgm:prSet phldrT="[Texto]" custT="1"/>
      <dgm:spPr/>
      <dgm:t>
        <a:bodyPr/>
        <a:lstStyle/>
        <a:p>
          <a:pPr algn="just"/>
          <a:r>
            <a:rPr lang="en-GB" sz="1800" b="1" dirty="0" smtClean="0">
              <a:latin typeface="Georgia" panose="02040502050405020303" pitchFamily="18" charset="0"/>
            </a:rPr>
            <a:t>Identification of the wood waste collection systems available to the general public</a:t>
          </a:r>
          <a:endParaRPr lang="en-GB" sz="1800" dirty="0">
            <a:latin typeface="Georgia" panose="02040502050405020303" pitchFamily="18" charset="0"/>
          </a:endParaRPr>
        </a:p>
      </dgm:t>
    </dgm:pt>
    <dgm:pt modelId="{9C880EAD-8CA5-4EB9-A6BA-5B666D4EBEEE}" type="parTrans" cxnId="{A001AC23-01DF-4C89-AF40-FFDD58A3E9C9}">
      <dgm:prSet/>
      <dgm:spPr/>
      <dgm:t>
        <a:bodyPr/>
        <a:lstStyle/>
        <a:p>
          <a:endParaRPr lang="en-GB">
            <a:latin typeface="Georgia" panose="02040502050405020303" pitchFamily="18" charset="0"/>
          </a:endParaRPr>
        </a:p>
      </dgm:t>
    </dgm:pt>
    <dgm:pt modelId="{11BCAAFD-0AC0-44D5-8F9D-32C389136229}" type="sibTrans" cxnId="{A001AC23-01DF-4C89-AF40-FFDD58A3E9C9}">
      <dgm:prSet/>
      <dgm:spPr/>
      <dgm:t>
        <a:bodyPr/>
        <a:lstStyle/>
        <a:p>
          <a:endParaRPr lang="en-GB">
            <a:latin typeface="Georgia" panose="02040502050405020303" pitchFamily="18" charset="0"/>
          </a:endParaRPr>
        </a:p>
      </dgm:t>
    </dgm:pt>
    <dgm:pt modelId="{27779B46-3942-4AE6-A829-D72D962CE3AC}">
      <dgm:prSet phldrT="[Texto]" custT="1"/>
      <dgm:spPr/>
      <dgm:t>
        <a:bodyPr/>
        <a:lstStyle/>
        <a:p>
          <a:pPr algn="just"/>
          <a:r>
            <a:rPr lang="en-GB" sz="1800" b="1" dirty="0" smtClean="0">
              <a:latin typeface="Georgia" panose="02040502050405020303" pitchFamily="18" charset="0"/>
            </a:rPr>
            <a:t>The wood waste collection systems available to the general public in the region are sufficient - no further action is needed</a:t>
          </a:r>
          <a:endParaRPr lang="en-GB" sz="1800" dirty="0">
            <a:latin typeface="Georgia" panose="02040502050405020303" pitchFamily="18" charset="0"/>
          </a:endParaRPr>
        </a:p>
      </dgm:t>
    </dgm:pt>
    <dgm:pt modelId="{46B5B922-2AB1-4690-A01B-576A40D7BF81}" type="parTrans" cxnId="{00984374-B8B5-4758-8A52-C7E5520417B7}">
      <dgm:prSet/>
      <dgm:spPr/>
      <dgm:t>
        <a:bodyPr/>
        <a:lstStyle/>
        <a:p>
          <a:endParaRPr lang="en-GB">
            <a:latin typeface="Georgia" panose="02040502050405020303" pitchFamily="18" charset="0"/>
          </a:endParaRPr>
        </a:p>
      </dgm:t>
    </dgm:pt>
    <dgm:pt modelId="{144C8132-D27C-4618-8E04-F79E280BFECA}" type="sibTrans" cxnId="{00984374-B8B5-4758-8A52-C7E5520417B7}">
      <dgm:prSet/>
      <dgm:spPr/>
      <dgm:t>
        <a:bodyPr/>
        <a:lstStyle/>
        <a:p>
          <a:endParaRPr lang="en-GB">
            <a:latin typeface="Georgia" panose="02040502050405020303" pitchFamily="18" charset="0"/>
          </a:endParaRPr>
        </a:p>
      </dgm:t>
    </dgm:pt>
    <dgm:pt modelId="{3DD8953D-9ACB-4611-8A14-8C28A26F1739}">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pt-PT" sz="2700" b="1" dirty="0" smtClean="0">
              <a:latin typeface="Georgia" panose="02040502050405020303" pitchFamily="18" charset="0"/>
            </a:rPr>
            <a:t>Step 3</a:t>
          </a:r>
          <a:endParaRPr lang="en-GB" sz="2700" b="1" dirty="0">
            <a:latin typeface="Georgia" panose="02040502050405020303" pitchFamily="18" charset="0"/>
          </a:endParaRPr>
        </a:p>
      </dgm:t>
    </dgm:pt>
    <dgm:pt modelId="{E82726E0-D7D4-4280-9C3B-F2CF1234E3EC}" type="parTrans" cxnId="{63F290A9-9AC0-499D-A5F5-259FD19224A2}">
      <dgm:prSet/>
      <dgm:spPr/>
      <dgm:t>
        <a:bodyPr/>
        <a:lstStyle/>
        <a:p>
          <a:endParaRPr lang="en-GB">
            <a:latin typeface="Georgia" panose="02040502050405020303" pitchFamily="18" charset="0"/>
          </a:endParaRPr>
        </a:p>
      </dgm:t>
    </dgm:pt>
    <dgm:pt modelId="{EC61CB1A-F51D-4DBA-96BC-A578F391959C}" type="sibTrans" cxnId="{63F290A9-9AC0-499D-A5F5-259FD19224A2}">
      <dgm:prSet/>
      <dgm:spPr/>
      <dgm:t>
        <a:bodyPr/>
        <a:lstStyle/>
        <a:p>
          <a:endParaRPr lang="en-GB">
            <a:latin typeface="Georgia" panose="02040502050405020303" pitchFamily="18" charset="0"/>
          </a:endParaRPr>
        </a:p>
      </dgm:t>
    </dgm:pt>
    <dgm:pt modelId="{6F68E67B-6980-4FD0-9B0E-37A312C5EDD2}">
      <dgm:prSet phldrT="[Texto]" custT="1"/>
      <dgm:spPr/>
      <dgm:t>
        <a:bodyPr/>
        <a:lstStyle/>
        <a:p>
          <a:pPr algn="just"/>
          <a:r>
            <a:rPr lang="en-GB" sz="1800" b="1" dirty="0" smtClean="0">
              <a:latin typeface="Georgia" panose="02040502050405020303" pitchFamily="18" charset="0"/>
            </a:rPr>
            <a:t>The wood waste collection systems available to the general public in the region needs to be expanded</a:t>
          </a:r>
          <a:endParaRPr lang="en-GB" sz="1800" dirty="0">
            <a:latin typeface="Georgia" panose="02040502050405020303" pitchFamily="18" charset="0"/>
          </a:endParaRPr>
        </a:p>
      </dgm:t>
    </dgm:pt>
    <dgm:pt modelId="{C32E9795-A561-489F-A2D5-CF2280B88C9D}" type="parTrans" cxnId="{BB99615A-48A8-4E8E-BED5-D4C017FF28A7}">
      <dgm:prSet/>
      <dgm:spPr/>
      <dgm:t>
        <a:bodyPr/>
        <a:lstStyle/>
        <a:p>
          <a:endParaRPr lang="en-GB">
            <a:latin typeface="Georgia" panose="02040502050405020303" pitchFamily="18" charset="0"/>
          </a:endParaRPr>
        </a:p>
      </dgm:t>
    </dgm:pt>
    <dgm:pt modelId="{A26002A5-AEFB-44BF-B564-A8CCD4B711BB}" type="sibTrans" cxnId="{BB99615A-48A8-4E8E-BED5-D4C017FF28A7}">
      <dgm:prSet/>
      <dgm:spPr/>
      <dgm:t>
        <a:bodyPr/>
        <a:lstStyle/>
        <a:p>
          <a:endParaRPr lang="en-GB">
            <a:latin typeface="Georgia" panose="02040502050405020303" pitchFamily="18" charset="0"/>
          </a:endParaRPr>
        </a:p>
      </dgm:t>
    </dgm:pt>
    <dgm:pt modelId="{41BE153A-E23A-4999-BC09-1C2A5398145E}" type="pres">
      <dgm:prSet presAssocID="{AD7AE616-3FCD-4525-A343-C4A2A2702B5A}" presName="linear" presStyleCnt="0">
        <dgm:presLayoutVars>
          <dgm:animLvl val="lvl"/>
          <dgm:resizeHandles val="exact"/>
        </dgm:presLayoutVars>
      </dgm:prSet>
      <dgm:spPr/>
      <dgm:t>
        <a:bodyPr/>
        <a:lstStyle/>
        <a:p>
          <a:endParaRPr lang="en-GB"/>
        </a:p>
      </dgm:t>
    </dgm:pt>
    <dgm:pt modelId="{D139FB5D-D544-4DD9-9D30-6F3F506C47C9}" type="pres">
      <dgm:prSet presAssocID="{72265A92-6C5A-465C-BE46-D16E90C49F94}" presName="parentText" presStyleLbl="node1" presStyleIdx="0" presStyleCnt="4" custScaleX="52043" custScaleY="59088" custLinFactNeighborX="-23143">
        <dgm:presLayoutVars>
          <dgm:chMax val="0"/>
          <dgm:bulletEnabled val="1"/>
        </dgm:presLayoutVars>
      </dgm:prSet>
      <dgm:spPr/>
      <dgm:t>
        <a:bodyPr/>
        <a:lstStyle/>
        <a:p>
          <a:endParaRPr lang="en-GB"/>
        </a:p>
      </dgm:t>
    </dgm:pt>
    <dgm:pt modelId="{95625A62-579A-471E-A7A5-189C01BCB938}" type="pres">
      <dgm:prSet presAssocID="{72265A92-6C5A-465C-BE46-D16E90C49F94}" presName="childText" presStyleLbl="revTx" presStyleIdx="0" presStyleCnt="4" custLinFactNeighborY="2396">
        <dgm:presLayoutVars>
          <dgm:bulletEnabled val="1"/>
        </dgm:presLayoutVars>
      </dgm:prSet>
      <dgm:spPr/>
      <dgm:t>
        <a:bodyPr/>
        <a:lstStyle/>
        <a:p>
          <a:endParaRPr lang="en-GB"/>
        </a:p>
      </dgm:t>
    </dgm:pt>
    <dgm:pt modelId="{8623796A-5E40-4397-ACD0-8F8107834BDF}" type="pres">
      <dgm:prSet presAssocID="{08ACD40D-4C63-4BDA-968E-14D4C58D0225}" presName="parentText" presStyleLbl="node1" presStyleIdx="1" presStyleCnt="4" custScaleX="52043" custScaleY="59088" custLinFactNeighborX="-23143" custLinFactNeighborY="-13989">
        <dgm:presLayoutVars>
          <dgm:chMax val="0"/>
          <dgm:bulletEnabled val="1"/>
        </dgm:presLayoutVars>
      </dgm:prSet>
      <dgm:spPr/>
      <dgm:t>
        <a:bodyPr/>
        <a:lstStyle/>
        <a:p>
          <a:endParaRPr lang="en-GB"/>
        </a:p>
      </dgm:t>
    </dgm:pt>
    <dgm:pt modelId="{5118D040-2FDF-4C1E-A028-F2CEDDB2F9A6}" type="pres">
      <dgm:prSet presAssocID="{08ACD40D-4C63-4BDA-968E-14D4C58D0225}" presName="childText" presStyleLbl="revTx" presStyleIdx="1" presStyleCnt="4" custLinFactNeighborY="-7258">
        <dgm:presLayoutVars>
          <dgm:bulletEnabled val="1"/>
        </dgm:presLayoutVars>
      </dgm:prSet>
      <dgm:spPr/>
      <dgm:t>
        <a:bodyPr/>
        <a:lstStyle/>
        <a:p>
          <a:endParaRPr lang="en-GB"/>
        </a:p>
      </dgm:t>
    </dgm:pt>
    <dgm:pt modelId="{F28276CB-F715-4D83-80EC-682AB1EEF5FE}" type="pres">
      <dgm:prSet presAssocID="{3DD8953D-9ACB-4611-8A14-8C28A26F1739}" presName="parentText" presStyleLbl="node1" presStyleIdx="2" presStyleCnt="4" custScaleX="52043" custScaleY="59088" custLinFactNeighborX="-23143" custLinFactNeighborY="1445">
        <dgm:presLayoutVars>
          <dgm:chMax val="0"/>
          <dgm:bulletEnabled val="1"/>
        </dgm:presLayoutVars>
      </dgm:prSet>
      <dgm:spPr/>
      <dgm:t>
        <a:bodyPr/>
        <a:lstStyle/>
        <a:p>
          <a:endParaRPr lang="en-GB"/>
        </a:p>
      </dgm:t>
    </dgm:pt>
    <dgm:pt modelId="{9439E7A9-E351-4D3D-A057-8636FB96F137}" type="pres">
      <dgm:prSet presAssocID="{3DD8953D-9ACB-4611-8A14-8C28A26F1739}" presName="childText" presStyleLbl="revTx" presStyleIdx="2" presStyleCnt="4" custLinFactNeighborY="4862">
        <dgm:presLayoutVars>
          <dgm:bulletEnabled val="1"/>
        </dgm:presLayoutVars>
      </dgm:prSet>
      <dgm:spPr/>
      <dgm:t>
        <a:bodyPr/>
        <a:lstStyle/>
        <a:p>
          <a:endParaRPr lang="en-GB"/>
        </a:p>
      </dgm:t>
    </dgm:pt>
    <dgm:pt modelId="{06C984FB-1772-4641-91B9-32DC4A2CE821}" type="pres">
      <dgm:prSet presAssocID="{F77E1BD3-D5F8-4977-AEA8-4337B60AA8A7}" presName="parentText" presStyleLbl="node1" presStyleIdx="3" presStyleCnt="4" custScaleX="52043" custScaleY="59088" custLinFactNeighborX="-23143" custLinFactNeighborY="-2708">
        <dgm:presLayoutVars>
          <dgm:chMax val="0"/>
          <dgm:bulletEnabled val="1"/>
        </dgm:presLayoutVars>
      </dgm:prSet>
      <dgm:spPr/>
      <dgm:t>
        <a:bodyPr/>
        <a:lstStyle/>
        <a:p>
          <a:endParaRPr lang="en-GB"/>
        </a:p>
      </dgm:t>
    </dgm:pt>
    <dgm:pt modelId="{F140A619-42C5-4601-8525-17CB8E2CC5FC}" type="pres">
      <dgm:prSet presAssocID="{F77E1BD3-D5F8-4977-AEA8-4337B60AA8A7}" presName="childText" presStyleLbl="revTx" presStyleIdx="3" presStyleCnt="4" custLinFactNeighborY="9724">
        <dgm:presLayoutVars>
          <dgm:bulletEnabled val="1"/>
        </dgm:presLayoutVars>
      </dgm:prSet>
      <dgm:spPr/>
      <dgm:t>
        <a:bodyPr/>
        <a:lstStyle/>
        <a:p>
          <a:endParaRPr lang="en-GB"/>
        </a:p>
      </dgm:t>
    </dgm:pt>
  </dgm:ptLst>
  <dgm:cxnLst>
    <dgm:cxn modelId="{BB99615A-48A8-4E8E-BED5-D4C017FF28A7}" srcId="{F77E1BD3-D5F8-4977-AEA8-4337B60AA8A7}" destId="{6F68E67B-6980-4FD0-9B0E-37A312C5EDD2}" srcOrd="0" destOrd="0" parTransId="{C32E9795-A561-489F-A2D5-CF2280B88C9D}" sibTransId="{A26002A5-AEFB-44BF-B564-A8CCD4B711BB}"/>
    <dgm:cxn modelId="{C310B306-ADA1-4967-A034-7E97AA125FD6}" srcId="{AD7AE616-3FCD-4525-A343-C4A2A2702B5A}" destId="{08ACD40D-4C63-4BDA-968E-14D4C58D0225}" srcOrd="1" destOrd="0" parTransId="{FC6F095C-FD72-42FB-ABB8-D2CDBBA37033}" sibTransId="{BBC356BF-6FB6-4170-BCBE-FB15F91685E2}"/>
    <dgm:cxn modelId="{A001AC23-01DF-4C89-AF40-FFDD58A3E9C9}" srcId="{72265A92-6C5A-465C-BE46-D16E90C49F94}" destId="{3392DFDF-D9C8-46AB-87F5-3A2049AE7B07}" srcOrd="0" destOrd="0" parTransId="{9C880EAD-8CA5-4EB9-A6BA-5B666D4EBEEE}" sibTransId="{11BCAAFD-0AC0-44D5-8F9D-32C389136229}"/>
    <dgm:cxn modelId="{6CCEC309-3E28-49A6-93C3-FC3295BCFD20}" srcId="{AD7AE616-3FCD-4525-A343-C4A2A2702B5A}" destId="{72265A92-6C5A-465C-BE46-D16E90C49F94}" srcOrd="0" destOrd="0" parTransId="{0DEF2B2D-E6A8-45CC-9184-3BE310296A90}" sibTransId="{43AF976D-85FA-4FA6-9696-57D1AA00C1F5}"/>
    <dgm:cxn modelId="{63F290A9-9AC0-499D-A5F5-259FD19224A2}" srcId="{AD7AE616-3FCD-4525-A343-C4A2A2702B5A}" destId="{3DD8953D-9ACB-4611-8A14-8C28A26F1739}" srcOrd="2" destOrd="0" parTransId="{E82726E0-D7D4-4280-9C3B-F2CF1234E3EC}" sibTransId="{EC61CB1A-F51D-4DBA-96BC-A578F391959C}"/>
    <dgm:cxn modelId="{4AABC087-53A8-417F-A71F-8E3FEA61E188}" srcId="{08ACD40D-4C63-4BDA-968E-14D4C58D0225}" destId="{A184D950-AC43-47F2-83BE-213EF095B563}" srcOrd="0" destOrd="0" parTransId="{500AC9D1-E245-4AEE-AA69-A6AD9C2B37DC}" sibTransId="{848DD295-2634-4974-AA7F-DA0D5B8B871D}"/>
    <dgm:cxn modelId="{112FA881-08AB-4552-BE77-1F07F5863546}" type="presOf" srcId="{08ACD40D-4C63-4BDA-968E-14D4C58D0225}" destId="{8623796A-5E40-4397-ACD0-8F8107834BDF}" srcOrd="0" destOrd="0" presId="urn:microsoft.com/office/officeart/2005/8/layout/vList2"/>
    <dgm:cxn modelId="{29A5567C-1ACC-4F10-824A-BDE96C0C65DD}" type="presOf" srcId="{27779B46-3942-4AE6-A829-D72D962CE3AC}" destId="{9439E7A9-E351-4D3D-A057-8636FB96F137}" srcOrd="0" destOrd="0" presId="urn:microsoft.com/office/officeart/2005/8/layout/vList2"/>
    <dgm:cxn modelId="{CD102C8E-962A-4504-BA40-927DEEA3D99D}" type="presOf" srcId="{AD7AE616-3FCD-4525-A343-C4A2A2702B5A}" destId="{41BE153A-E23A-4999-BC09-1C2A5398145E}" srcOrd="0" destOrd="0" presId="urn:microsoft.com/office/officeart/2005/8/layout/vList2"/>
    <dgm:cxn modelId="{81F30B6E-99EE-47D1-B10C-A23676B6866F}" srcId="{AD7AE616-3FCD-4525-A343-C4A2A2702B5A}" destId="{F77E1BD3-D5F8-4977-AEA8-4337B60AA8A7}" srcOrd="3" destOrd="0" parTransId="{C3F58CE1-DFDA-4D7E-B486-C2277156DB6D}" sibTransId="{AC1AF910-D56A-4500-9EEB-535696B7A5AB}"/>
    <dgm:cxn modelId="{00984374-B8B5-4758-8A52-C7E5520417B7}" srcId="{3DD8953D-9ACB-4611-8A14-8C28A26F1739}" destId="{27779B46-3942-4AE6-A829-D72D962CE3AC}" srcOrd="0" destOrd="0" parTransId="{46B5B922-2AB1-4690-A01B-576A40D7BF81}" sibTransId="{144C8132-D27C-4618-8E04-F79E280BFECA}"/>
    <dgm:cxn modelId="{F475F49B-0683-40A5-9288-6389A37858F0}" type="presOf" srcId="{3392DFDF-D9C8-46AB-87F5-3A2049AE7B07}" destId="{95625A62-579A-471E-A7A5-189C01BCB938}" srcOrd="0" destOrd="0" presId="urn:microsoft.com/office/officeart/2005/8/layout/vList2"/>
    <dgm:cxn modelId="{44692591-8AD2-4B1A-A21E-F460E8A592D7}" type="presOf" srcId="{72265A92-6C5A-465C-BE46-D16E90C49F94}" destId="{D139FB5D-D544-4DD9-9D30-6F3F506C47C9}" srcOrd="0" destOrd="0" presId="urn:microsoft.com/office/officeart/2005/8/layout/vList2"/>
    <dgm:cxn modelId="{B5CB86D0-A464-4BFA-80B7-54FFBFA95582}" type="presOf" srcId="{6F68E67B-6980-4FD0-9B0E-37A312C5EDD2}" destId="{F140A619-42C5-4601-8525-17CB8E2CC5FC}" srcOrd="0" destOrd="0" presId="urn:microsoft.com/office/officeart/2005/8/layout/vList2"/>
    <dgm:cxn modelId="{66222136-A5A0-4CC2-A406-3EF127E4C16A}" type="presOf" srcId="{A184D950-AC43-47F2-83BE-213EF095B563}" destId="{5118D040-2FDF-4C1E-A028-F2CEDDB2F9A6}" srcOrd="0" destOrd="0" presId="urn:microsoft.com/office/officeart/2005/8/layout/vList2"/>
    <dgm:cxn modelId="{F42CFD2B-FCA1-41A1-A815-BFCD8810B793}" type="presOf" srcId="{3DD8953D-9ACB-4611-8A14-8C28A26F1739}" destId="{F28276CB-F715-4D83-80EC-682AB1EEF5FE}" srcOrd="0" destOrd="0" presId="urn:microsoft.com/office/officeart/2005/8/layout/vList2"/>
    <dgm:cxn modelId="{607CE72D-539F-4BD5-A822-249F50678414}" type="presOf" srcId="{F77E1BD3-D5F8-4977-AEA8-4337B60AA8A7}" destId="{06C984FB-1772-4641-91B9-32DC4A2CE821}" srcOrd="0" destOrd="0" presId="urn:microsoft.com/office/officeart/2005/8/layout/vList2"/>
    <dgm:cxn modelId="{C3F59EFF-B652-4B48-B76E-3C8889203836}" type="presParOf" srcId="{41BE153A-E23A-4999-BC09-1C2A5398145E}" destId="{D139FB5D-D544-4DD9-9D30-6F3F506C47C9}" srcOrd="0" destOrd="0" presId="urn:microsoft.com/office/officeart/2005/8/layout/vList2"/>
    <dgm:cxn modelId="{DC80502D-FC7E-42D2-95DE-9ED8AFF5DEB5}" type="presParOf" srcId="{41BE153A-E23A-4999-BC09-1C2A5398145E}" destId="{95625A62-579A-471E-A7A5-189C01BCB938}" srcOrd="1" destOrd="0" presId="urn:microsoft.com/office/officeart/2005/8/layout/vList2"/>
    <dgm:cxn modelId="{6C31468B-5437-4105-894B-FE775AE67367}" type="presParOf" srcId="{41BE153A-E23A-4999-BC09-1C2A5398145E}" destId="{8623796A-5E40-4397-ACD0-8F8107834BDF}" srcOrd="2" destOrd="0" presId="urn:microsoft.com/office/officeart/2005/8/layout/vList2"/>
    <dgm:cxn modelId="{7D18C290-32ED-463A-BE58-5BF21F86CD2D}" type="presParOf" srcId="{41BE153A-E23A-4999-BC09-1C2A5398145E}" destId="{5118D040-2FDF-4C1E-A028-F2CEDDB2F9A6}" srcOrd="3" destOrd="0" presId="urn:microsoft.com/office/officeart/2005/8/layout/vList2"/>
    <dgm:cxn modelId="{704A29B4-A069-4779-B173-93B3568E9F77}" type="presParOf" srcId="{41BE153A-E23A-4999-BC09-1C2A5398145E}" destId="{F28276CB-F715-4D83-80EC-682AB1EEF5FE}" srcOrd="4" destOrd="0" presId="urn:microsoft.com/office/officeart/2005/8/layout/vList2"/>
    <dgm:cxn modelId="{170E06A1-6D09-4C7E-8680-2888B5480877}" type="presParOf" srcId="{41BE153A-E23A-4999-BC09-1C2A5398145E}" destId="{9439E7A9-E351-4D3D-A057-8636FB96F137}" srcOrd="5" destOrd="0" presId="urn:microsoft.com/office/officeart/2005/8/layout/vList2"/>
    <dgm:cxn modelId="{379F55DB-0E0B-4B94-B6BB-20135E8B87FB}" type="presParOf" srcId="{41BE153A-E23A-4999-BC09-1C2A5398145E}" destId="{06C984FB-1772-4641-91B9-32DC4A2CE821}" srcOrd="6" destOrd="0" presId="urn:microsoft.com/office/officeart/2005/8/layout/vList2"/>
    <dgm:cxn modelId="{B5F280C7-FBE7-4ACA-8F39-7DF8490E28A8}" type="presParOf" srcId="{41BE153A-E23A-4999-BC09-1C2A5398145E}" destId="{F140A619-42C5-4601-8525-17CB8E2CC5FC}" srcOrd="7"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6.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General Public</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F84A4BD9-DB08-4D36-94A3-1B153880000B}" type="presOf" srcId="{CF3BB077-95B7-4197-AE2E-416DE7B4026A}" destId="{6B20CC07-783B-46ED-B57C-21B6D949801A}" srcOrd="0" destOrd="0" presId="urn:microsoft.com/office/officeart/2005/8/layout/hProcess3"/>
    <dgm:cxn modelId="{9EC87AA6-2C60-40AC-B4F1-709FEF44F3B7}" srcId="{03B8C6B5-2A39-444D-A1CF-FD17D016CB7E}" destId="{CF3BB077-95B7-4197-AE2E-416DE7B4026A}" srcOrd="0" destOrd="0" parTransId="{B261162D-7982-48A3-BF8D-5A7F3514F658}" sibTransId="{8B53BDDF-3795-4799-BC09-C7B5B956803C}"/>
    <dgm:cxn modelId="{4D6B937D-F836-4F2C-873C-7BEBB6CEA502}" type="presOf" srcId="{03B8C6B5-2A39-444D-A1CF-FD17D016CB7E}" destId="{3DCE89DE-2074-43D8-9BD5-82303ACE03CD}" srcOrd="0" destOrd="0" presId="urn:microsoft.com/office/officeart/2005/8/layout/hProcess3"/>
    <dgm:cxn modelId="{6CFB311A-E85B-4510-AA6F-BC90B3C1EB6D}" type="presParOf" srcId="{3DCE89DE-2074-43D8-9BD5-82303ACE03CD}" destId="{C02122F8-5062-4E5C-A4C0-1F4B8B1FA003}" srcOrd="0" destOrd="0" presId="urn:microsoft.com/office/officeart/2005/8/layout/hProcess3"/>
    <dgm:cxn modelId="{720A4B39-28C5-49DC-9E16-EAAE65667B6B}" type="presParOf" srcId="{3DCE89DE-2074-43D8-9BD5-82303ACE03CD}" destId="{7FEF6EB8-B996-4E0A-A2E1-B62ABF2CF5D8}" srcOrd="1" destOrd="0" presId="urn:microsoft.com/office/officeart/2005/8/layout/hProcess3"/>
    <dgm:cxn modelId="{A96C508F-BCF2-4598-A3CC-643E9137C2DF}" type="presParOf" srcId="{7FEF6EB8-B996-4E0A-A2E1-B62ABF2CF5D8}" destId="{8936F9D1-F994-4EC9-B06B-FE5F56EA74F9}" srcOrd="0" destOrd="0" presId="urn:microsoft.com/office/officeart/2005/8/layout/hProcess3"/>
    <dgm:cxn modelId="{D3A0DCD0-4B84-42B5-A617-84A5497DA759}" type="presParOf" srcId="{7FEF6EB8-B996-4E0A-A2E1-B62ABF2CF5D8}" destId="{60F6B0E9-2226-4BE8-8727-FC7CFA119EB1}" srcOrd="1" destOrd="0" presId="urn:microsoft.com/office/officeart/2005/8/layout/hProcess3"/>
    <dgm:cxn modelId="{E7472051-07C9-482A-B12A-F0B391F400E4}" type="presParOf" srcId="{60F6B0E9-2226-4BE8-8727-FC7CFA119EB1}" destId="{B34C2620-E1F7-46EF-BAD0-4642F355559C}" srcOrd="0" destOrd="0" presId="urn:microsoft.com/office/officeart/2005/8/layout/hProcess3"/>
    <dgm:cxn modelId="{32A7B00A-9942-4249-956D-AF8CA2242DDD}" type="presParOf" srcId="{60F6B0E9-2226-4BE8-8727-FC7CFA119EB1}" destId="{6B20CC07-783B-46ED-B57C-21B6D949801A}" srcOrd="1" destOrd="0" presId="urn:microsoft.com/office/officeart/2005/8/layout/hProcess3"/>
    <dgm:cxn modelId="{63DF3EDB-4D30-46BB-8AA3-B154F3701A02}" type="presParOf" srcId="{60F6B0E9-2226-4BE8-8727-FC7CFA119EB1}" destId="{0946464B-7A5A-46EF-A878-8A34090A43E2}" srcOrd="2" destOrd="0" presId="urn:microsoft.com/office/officeart/2005/8/layout/hProcess3"/>
    <dgm:cxn modelId="{E30B5A43-5164-498B-A633-678C85957253}" type="presParOf" srcId="{60F6B0E9-2226-4BE8-8727-FC7CFA119EB1}" destId="{F9C41F7D-95A7-4599-925E-6C46532D6188}" srcOrd="3" destOrd="0" presId="urn:microsoft.com/office/officeart/2005/8/layout/hProcess3"/>
    <dgm:cxn modelId="{C59B2C09-46CA-488E-BE37-B4B68C12601A}" type="presParOf" srcId="{7FEF6EB8-B996-4E0A-A2E1-B62ABF2CF5D8}" destId="{0DD5C812-E701-48A4-AFFA-3A90DC826027}" srcOrd="2" destOrd="0" presId="urn:microsoft.com/office/officeart/2005/8/layout/hProcess3"/>
    <dgm:cxn modelId="{85080593-752B-426C-9938-B8E24AE82808}" type="presParOf" srcId="{7FEF6EB8-B996-4E0A-A2E1-B62ABF2CF5D8}" destId="{086273B9-3DDD-428A-9072-D6A653B29EA3}" srcOrd="3" destOrd="0" presId="urn:microsoft.com/office/officeart/2005/8/layout/hProcess3"/>
    <dgm:cxn modelId="{0D267D05-5A65-4E71-8580-80103B496D7F}"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7.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General Public</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custLinFactNeighborY="-8366"/>
      <dgm:spPr/>
    </dgm:pt>
  </dgm:ptLst>
  <dgm:cxnLst>
    <dgm:cxn modelId="{9EC87AA6-2C60-40AC-B4F1-709FEF44F3B7}" srcId="{03B8C6B5-2A39-444D-A1CF-FD17D016CB7E}" destId="{CF3BB077-95B7-4197-AE2E-416DE7B4026A}" srcOrd="0" destOrd="0" parTransId="{B261162D-7982-48A3-BF8D-5A7F3514F658}" sibTransId="{8B53BDDF-3795-4799-BC09-C7B5B956803C}"/>
    <dgm:cxn modelId="{9C04450F-23F5-499D-89E2-D8631CA3DCB8}" type="presOf" srcId="{03B8C6B5-2A39-444D-A1CF-FD17D016CB7E}" destId="{3DCE89DE-2074-43D8-9BD5-82303ACE03CD}" srcOrd="0" destOrd="0" presId="urn:microsoft.com/office/officeart/2005/8/layout/hProcess3"/>
    <dgm:cxn modelId="{F8D72691-A939-4676-87BE-BCB7B3A8CABA}" type="presOf" srcId="{CF3BB077-95B7-4197-AE2E-416DE7B4026A}" destId="{6B20CC07-783B-46ED-B57C-21B6D949801A}" srcOrd="0" destOrd="0" presId="urn:microsoft.com/office/officeart/2005/8/layout/hProcess3"/>
    <dgm:cxn modelId="{795A5513-00A8-4A71-9DD1-AFAB7D9A24F8}" type="presParOf" srcId="{3DCE89DE-2074-43D8-9BD5-82303ACE03CD}" destId="{C02122F8-5062-4E5C-A4C0-1F4B8B1FA003}" srcOrd="0" destOrd="0" presId="urn:microsoft.com/office/officeart/2005/8/layout/hProcess3"/>
    <dgm:cxn modelId="{3EEACC63-24D1-4A4C-8950-2054D0C65F22}" type="presParOf" srcId="{3DCE89DE-2074-43D8-9BD5-82303ACE03CD}" destId="{7FEF6EB8-B996-4E0A-A2E1-B62ABF2CF5D8}" srcOrd="1" destOrd="0" presId="urn:microsoft.com/office/officeart/2005/8/layout/hProcess3"/>
    <dgm:cxn modelId="{C4BA2F19-CB07-4FD4-82B4-74F1DCCF1518}" type="presParOf" srcId="{7FEF6EB8-B996-4E0A-A2E1-B62ABF2CF5D8}" destId="{8936F9D1-F994-4EC9-B06B-FE5F56EA74F9}" srcOrd="0" destOrd="0" presId="urn:microsoft.com/office/officeart/2005/8/layout/hProcess3"/>
    <dgm:cxn modelId="{E3875396-F7BA-42ED-8A23-25EDC4DB5320}" type="presParOf" srcId="{7FEF6EB8-B996-4E0A-A2E1-B62ABF2CF5D8}" destId="{60F6B0E9-2226-4BE8-8727-FC7CFA119EB1}" srcOrd="1" destOrd="0" presId="urn:microsoft.com/office/officeart/2005/8/layout/hProcess3"/>
    <dgm:cxn modelId="{DD7329FE-CA30-43A3-BA67-BBF8C5D8A9A5}" type="presParOf" srcId="{60F6B0E9-2226-4BE8-8727-FC7CFA119EB1}" destId="{B34C2620-E1F7-46EF-BAD0-4642F355559C}" srcOrd="0" destOrd="0" presId="urn:microsoft.com/office/officeart/2005/8/layout/hProcess3"/>
    <dgm:cxn modelId="{F4BFA0F6-0EBE-4BC3-9E33-46707CFED573}" type="presParOf" srcId="{60F6B0E9-2226-4BE8-8727-FC7CFA119EB1}" destId="{6B20CC07-783B-46ED-B57C-21B6D949801A}" srcOrd="1" destOrd="0" presId="urn:microsoft.com/office/officeart/2005/8/layout/hProcess3"/>
    <dgm:cxn modelId="{9610FBF9-ED7D-401E-9F54-665070A7CC26}" type="presParOf" srcId="{60F6B0E9-2226-4BE8-8727-FC7CFA119EB1}" destId="{0946464B-7A5A-46EF-A878-8A34090A43E2}" srcOrd="2" destOrd="0" presId="urn:microsoft.com/office/officeart/2005/8/layout/hProcess3"/>
    <dgm:cxn modelId="{5A5D8EE1-7994-49E0-8691-3602D9C760A6}" type="presParOf" srcId="{60F6B0E9-2226-4BE8-8727-FC7CFA119EB1}" destId="{F9C41F7D-95A7-4599-925E-6C46532D6188}" srcOrd="3" destOrd="0" presId="urn:microsoft.com/office/officeart/2005/8/layout/hProcess3"/>
    <dgm:cxn modelId="{0AE2E7B6-3874-4258-BF27-39D2CFF695C2}" type="presParOf" srcId="{7FEF6EB8-B996-4E0A-A2E1-B62ABF2CF5D8}" destId="{0DD5C812-E701-48A4-AFFA-3A90DC826027}" srcOrd="2" destOrd="0" presId="urn:microsoft.com/office/officeart/2005/8/layout/hProcess3"/>
    <dgm:cxn modelId="{A2C0B848-5238-4901-B753-3C6579C64448}" type="presParOf" srcId="{7FEF6EB8-B996-4E0A-A2E1-B62ABF2CF5D8}" destId="{086273B9-3DDD-428A-9072-D6A653B29EA3}" srcOrd="3" destOrd="0" presId="urn:microsoft.com/office/officeart/2005/8/layout/hProcess3"/>
    <dgm:cxn modelId="{E28940B0-991D-4E64-A60F-FF3B77BBB472}"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8.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General Public</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custLinFactNeighborX="-1567" custLinFactNeighborY="356"/>
      <dgm:spPr/>
      <dgm:t>
        <a:bodyPr/>
        <a:lstStyle/>
        <a:p>
          <a:endParaRPr lang="en-GB"/>
        </a:p>
      </dgm:t>
    </dgm:pt>
  </dgm:ptLst>
  <dgm:cxnLst>
    <dgm:cxn modelId="{5863EDAA-BB4D-4160-B50D-AFB1D4DD91EC}" type="presOf" srcId="{03B8C6B5-2A39-444D-A1CF-FD17D016CB7E}" destId="{3DCE89DE-2074-43D8-9BD5-82303ACE03CD}" srcOrd="0" destOrd="0" presId="urn:microsoft.com/office/officeart/2005/8/layout/hProcess3"/>
    <dgm:cxn modelId="{9EC87AA6-2C60-40AC-B4F1-709FEF44F3B7}" srcId="{03B8C6B5-2A39-444D-A1CF-FD17D016CB7E}" destId="{CF3BB077-95B7-4197-AE2E-416DE7B4026A}" srcOrd="0" destOrd="0" parTransId="{B261162D-7982-48A3-BF8D-5A7F3514F658}" sibTransId="{8B53BDDF-3795-4799-BC09-C7B5B956803C}"/>
    <dgm:cxn modelId="{B892432A-D9C5-46CD-A473-905EA3377C6F}" type="presOf" srcId="{CF3BB077-95B7-4197-AE2E-416DE7B4026A}" destId="{6B20CC07-783B-46ED-B57C-21B6D949801A}" srcOrd="0" destOrd="0" presId="urn:microsoft.com/office/officeart/2005/8/layout/hProcess3"/>
    <dgm:cxn modelId="{5F1D31F5-1E9E-4BF3-BCC2-FB2D8592FEC5}" type="presParOf" srcId="{3DCE89DE-2074-43D8-9BD5-82303ACE03CD}" destId="{C02122F8-5062-4E5C-A4C0-1F4B8B1FA003}" srcOrd="0" destOrd="0" presId="urn:microsoft.com/office/officeart/2005/8/layout/hProcess3"/>
    <dgm:cxn modelId="{DB35AAA0-118A-4D7E-998C-1FA3C88CC1B3}" type="presParOf" srcId="{3DCE89DE-2074-43D8-9BD5-82303ACE03CD}" destId="{7FEF6EB8-B996-4E0A-A2E1-B62ABF2CF5D8}" srcOrd="1" destOrd="0" presId="urn:microsoft.com/office/officeart/2005/8/layout/hProcess3"/>
    <dgm:cxn modelId="{FCFB3787-E8E7-4342-9213-03FC09F17D50}" type="presParOf" srcId="{7FEF6EB8-B996-4E0A-A2E1-B62ABF2CF5D8}" destId="{8936F9D1-F994-4EC9-B06B-FE5F56EA74F9}" srcOrd="0" destOrd="0" presId="urn:microsoft.com/office/officeart/2005/8/layout/hProcess3"/>
    <dgm:cxn modelId="{5D017BE9-EA32-416C-82E9-765F41723EC1}" type="presParOf" srcId="{7FEF6EB8-B996-4E0A-A2E1-B62ABF2CF5D8}" destId="{60F6B0E9-2226-4BE8-8727-FC7CFA119EB1}" srcOrd="1" destOrd="0" presId="urn:microsoft.com/office/officeart/2005/8/layout/hProcess3"/>
    <dgm:cxn modelId="{856F8781-853E-4735-AFE7-8AECF65079A5}" type="presParOf" srcId="{60F6B0E9-2226-4BE8-8727-FC7CFA119EB1}" destId="{B34C2620-E1F7-46EF-BAD0-4642F355559C}" srcOrd="0" destOrd="0" presId="urn:microsoft.com/office/officeart/2005/8/layout/hProcess3"/>
    <dgm:cxn modelId="{8783838B-7084-40D1-A3D5-3039C8D47C36}" type="presParOf" srcId="{60F6B0E9-2226-4BE8-8727-FC7CFA119EB1}" destId="{6B20CC07-783B-46ED-B57C-21B6D949801A}" srcOrd="1" destOrd="0" presId="urn:microsoft.com/office/officeart/2005/8/layout/hProcess3"/>
    <dgm:cxn modelId="{B1155081-2DB8-4B42-8B1C-D0C1EF83B8ED}" type="presParOf" srcId="{60F6B0E9-2226-4BE8-8727-FC7CFA119EB1}" destId="{0946464B-7A5A-46EF-A878-8A34090A43E2}" srcOrd="2" destOrd="0" presId="urn:microsoft.com/office/officeart/2005/8/layout/hProcess3"/>
    <dgm:cxn modelId="{5E9A7CD3-BADC-4A85-9CE8-4BC1AB72BF23}" type="presParOf" srcId="{60F6B0E9-2226-4BE8-8727-FC7CFA119EB1}" destId="{F9C41F7D-95A7-4599-925E-6C46532D6188}" srcOrd="3" destOrd="0" presId="urn:microsoft.com/office/officeart/2005/8/layout/hProcess3"/>
    <dgm:cxn modelId="{0DAC9DC3-02EF-4975-8BB6-772036876FB6}" type="presParOf" srcId="{7FEF6EB8-B996-4E0A-A2E1-B62ABF2CF5D8}" destId="{0DD5C812-E701-48A4-AFFA-3A90DC826027}" srcOrd="2" destOrd="0" presId="urn:microsoft.com/office/officeart/2005/8/layout/hProcess3"/>
    <dgm:cxn modelId="{592EF09C-746D-4989-8480-1D45F24AC750}" type="presParOf" srcId="{7FEF6EB8-B996-4E0A-A2E1-B62ABF2CF5D8}" destId="{086273B9-3DDD-428A-9072-D6A653B29EA3}" srcOrd="3" destOrd="0" presId="urn:microsoft.com/office/officeart/2005/8/layout/hProcess3"/>
    <dgm:cxn modelId="{763E6C5A-8702-4DEF-A34A-69BA34E574B0}"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9.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General Public</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720DF07F-5624-4CC5-BE3E-6D451C2302EC}" type="presOf" srcId="{CF3BB077-95B7-4197-AE2E-416DE7B4026A}" destId="{6B20CC07-783B-46ED-B57C-21B6D949801A}" srcOrd="0" destOrd="0" presId="urn:microsoft.com/office/officeart/2005/8/layout/hProcess3"/>
    <dgm:cxn modelId="{660F9E8D-A143-49AD-8C48-448A95819F44}" type="presOf" srcId="{03B8C6B5-2A39-444D-A1CF-FD17D016CB7E}" destId="{3DCE89DE-2074-43D8-9BD5-82303ACE03CD}" srcOrd="0" destOrd="0" presId="urn:microsoft.com/office/officeart/2005/8/layout/hProcess3"/>
    <dgm:cxn modelId="{9648B4E3-2FDC-4115-AF67-23B87B1630DE}" type="presParOf" srcId="{3DCE89DE-2074-43D8-9BD5-82303ACE03CD}" destId="{C02122F8-5062-4E5C-A4C0-1F4B8B1FA003}" srcOrd="0" destOrd="0" presId="urn:microsoft.com/office/officeart/2005/8/layout/hProcess3"/>
    <dgm:cxn modelId="{91F617DD-D4C7-46AF-9043-9943730C5567}" type="presParOf" srcId="{3DCE89DE-2074-43D8-9BD5-82303ACE03CD}" destId="{7FEF6EB8-B996-4E0A-A2E1-B62ABF2CF5D8}" srcOrd="1" destOrd="0" presId="urn:microsoft.com/office/officeart/2005/8/layout/hProcess3"/>
    <dgm:cxn modelId="{D22A53A7-1EED-4D63-833C-48D37CAEC6D2}" type="presParOf" srcId="{7FEF6EB8-B996-4E0A-A2E1-B62ABF2CF5D8}" destId="{8936F9D1-F994-4EC9-B06B-FE5F56EA74F9}" srcOrd="0" destOrd="0" presId="urn:microsoft.com/office/officeart/2005/8/layout/hProcess3"/>
    <dgm:cxn modelId="{7CBB83B0-FF86-4220-A4F2-A4F8A52B9E87}" type="presParOf" srcId="{7FEF6EB8-B996-4E0A-A2E1-B62ABF2CF5D8}" destId="{60F6B0E9-2226-4BE8-8727-FC7CFA119EB1}" srcOrd="1" destOrd="0" presId="urn:microsoft.com/office/officeart/2005/8/layout/hProcess3"/>
    <dgm:cxn modelId="{C05DC736-7E1F-4F86-8E1D-AB850CDD2316}" type="presParOf" srcId="{60F6B0E9-2226-4BE8-8727-FC7CFA119EB1}" destId="{B34C2620-E1F7-46EF-BAD0-4642F355559C}" srcOrd="0" destOrd="0" presId="urn:microsoft.com/office/officeart/2005/8/layout/hProcess3"/>
    <dgm:cxn modelId="{71A717BA-0504-4917-819E-340307562A57}" type="presParOf" srcId="{60F6B0E9-2226-4BE8-8727-FC7CFA119EB1}" destId="{6B20CC07-783B-46ED-B57C-21B6D949801A}" srcOrd="1" destOrd="0" presId="urn:microsoft.com/office/officeart/2005/8/layout/hProcess3"/>
    <dgm:cxn modelId="{5B77C7EE-4F24-4670-8CE3-E00CD56EF26C}" type="presParOf" srcId="{60F6B0E9-2226-4BE8-8727-FC7CFA119EB1}" destId="{0946464B-7A5A-46EF-A878-8A34090A43E2}" srcOrd="2" destOrd="0" presId="urn:microsoft.com/office/officeart/2005/8/layout/hProcess3"/>
    <dgm:cxn modelId="{27F6AA20-9F4C-4BC4-BE8B-A8DD691B12F0}" type="presParOf" srcId="{60F6B0E9-2226-4BE8-8727-FC7CFA119EB1}" destId="{F9C41F7D-95A7-4599-925E-6C46532D6188}" srcOrd="3" destOrd="0" presId="urn:microsoft.com/office/officeart/2005/8/layout/hProcess3"/>
    <dgm:cxn modelId="{49090D9F-8E62-46D5-BD18-B08F75A02A7F}" type="presParOf" srcId="{7FEF6EB8-B996-4E0A-A2E1-B62ABF2CF5D8}" destId="{0DD5C812-E701-48A4-AFFA-3A90DC826027}" srcOrd="2" destOrd="0" presId="urn:microsoft.com/office/officeart/2005/8/layout/hProcess3"/>
    <dgm:cxn modelId="{2FDFA74C-87BD-4DC8-BEB0-4354B1B9F3AB}" type="presParOf" srcId="{7FEF6EB8-B996-4E0A-A2E1-B62ABF2CF5D8}" destId="{086273B9-3DDD-428A-9072-D6A653B29EA3}" srcOrd="3" destOrd="0" presId="urn:microsoft.com/office/officeart/2005/8/layout/hProcess3"/>
    <dgm:cxn modelId="{A199C820-D90F-4FAF-8353-FCFACD069771}"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Policy Makers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custLinFactNeighborX="-1567" custLinFactNeighborY="356"/>
      <dgm:spPr/>
      <dgm:t>
        <a:bodyPr/>
        <a:lstStyle/>
        <a:p>
          <a:endParaRPr lang="en-GB"/>
        </a:p>
      </dgm:t>
    </dgm:pt>
  </dgm:ptLst>
  <dgm:cxnLst>
    <dgm:cxn modelId="{9EC87AA6-2C60-40AC-B4F1-709FEF44F3B7}" srcId="{03B8C6B5-2A39-444D-A1CF-FD17D016CB7E}" destId="{CF3BB077-95B7-4197-AE2E-416DE7B4026A}" srcOrd="0" destOrd="0" parTransId="{B261162D-7982-48A3-BF8D-5A7F3514F658}" sibTransId="{8B53BDDF-3795-4799-BC09-C7B5B956803C}"/>
    <dgm:cxn modelId="{36D162EF-7D24-4629-A8B6-9FAFABD1F323}" type="presOf" srcId="{CF3BB077-95B7-4197-AE2E-416DE7B4026A}" destId="{6B20CC07-783B-46ED-B57C-21B6D949801A}" srcOrd="0" destOrd="0" presId="urn:microsoft.com/office/officeart/2005/8/layout/hProcess3"/>
    <dgm:cxn modelId="{FE7CC15B-A2AA-4D99-8B52-567984588C4E}" type="presOf" srcId="{03B8C6B5-2A39-444D-A1CF-FD17D016CB7E}" destId="{3DCE89DE-2074-43D8-9BD5-82303ACE03CD}" srcOrd="0" destOrd="0" presId="urn:microsoft.com/office/officeart/2005/8/layout/hProcess3"/>
    <dgm:cxn modelId="{0E5DE400-E27C-462B-8A6A-F896681E1918}" type="presParOf" srcId="{3DCE89DE-2074-43D8-9BD5-82303ACE03CD}" destId="{C02122F8-5062-4E5C-A4C0-1F4B8B1FA003}" srcOrd="0" destOrd="0" presId="urn:microsoft.com/office/officeart/2005/8/layout/hProcess3"/>
    <dgm:cxn modelId="{3E1336C9-FBDA-4E72-BED9-1648F350E313}" type="presParOf" srcId="{3DCE89DE-2074-43D8-9BD5-82303ACE03CD}" destId="{7FEF6EB8-B996-4E0A-A2E1-B62ABF2CF5D8}" srcOrd="1" destOrd="0" presId="urn:microsoft.com/office/officeart/2005/8/layout/hProcess3"/>
    <dgm:cxn modelId="{DA779644-A2DA-4903-B1F4-751A5B177733}" type="presParOf" srcId="{7FEF6EB8-B996-4E0A-A2E1-B62ABF2CF5D8}" destId="{8936F9D1-F994-4EC9-B06B-FE5F56EA74F9}" srcOrd="0" destOrd="0" presId="urn:microsoft.com/office/officeart/2005/8/layout/hProcess3"/>
    <dgm:cxn modelId="{8B236FED-BC7B-413B-8BBA-664B10278E7C}" type="presParOf" srcId="{7FEF6EB8-B996-4E0A-A2E1-B62ABF2CF5D8}" destId="{60F6B0E9-2226-4BE8-8727-FC7CFA119EB1}" srcOrd="1" destOrd="0" presId="urn:microsoft.com/office/officeart/2005/8/layout/hProcess3"/>
    <dgm:cxn modelId="{555D841B-5FF6-4B93-8F8B-E746A5F110DE}" type="presParOf" srcId="{60F6B0E9-2226-4BE8-8727-FC7CFA119EB1}" destId="{B34C2620-E1F7-46EF-BAD0-4642F355559C}" srcOrd="0" destOrd="0" presId="urn:microsoft.com/office/officeart/2005/8/layout/hProcess3"/>
    <dgm:cxn modelId="{B623044E-150B-40A2-812C-7EBBFB7498FD}" type="presParOf" srcId="{60F6B0E9-2226-4BE8-8727-FC7CFA119EB1}" destId="{6B20CC07-783B-46ED-B57C-21B6D949801A}" srcOrd="1" destOrd="0" presId="urn:microsoft.com/office/officeart/2005/8/layout/hProcess3"/>
    <dgm:cxn modelId="{0AD665E2-4352-424A-A211-3D195B6B474C}" type="presParOf" srcId="{60F6B0E9-2226-4BE8-8727-FC7CFA119EB1}" destId="{0946464B-7A5A-46EF-A878-8A34090A43E2}" srcOrd="2" destOrd="0" presId="urn:microsoft.com/office/officeart/2005/8/layout/hProcess3"/>
    <dgm:cxn modelId="{D7AF393E-6F05-4474-9987-BDF464CA455B}" type="presParOf" srcId="{60F6B0E9-2226-4BE8-8727-FC7CFA119EB1}" destId="{F9C41F7D-95A7-4599-925E-6C46532D6188}" srcOrd="3" destOrd="0" presId="urn:microsoft.com/office/officeart/2005/8/layout/hProcess3"/>
    <dgm:cxn modelId="{4A692D19-AE69-46E5-A521-AA9E79E85BCA}" type="presParOf" srcId="{7FEF6EB8-B996-4E0A-A2E1-B62ABF2CF5D8}" destId="{0DD5C812-E701-48A4-AFFA-3A90DC826027}" srcOrd="2" destOrd="0" presId="urn:microsoft.com/office/officeart/2005/8/layout/hProcess3"/>
    <dgm:cxn modelId="{E7F8779F-D274-46C3-9D48-0FAFDADA7B9A}" type="presParOf" srcId="{7FEF6EB8-B996-4E0A-A2E1-B62ABF2CF5D8}" destId="{086273B9-3DDD-428A-9072-D6A653B29EA3}" srcOrd="3" destOrd="0" presId="urn:microsoft.com/office/officeart/2005/8/layout/hProcess3"/>
    <dgm:cxn modelId="{BF15AE5A-2D35-41F7-93E1-417A5D64A6B6}"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0.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General Public</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F78FE0DC-67B8-4757-911B-4D29C157B372}" type="presOf" srcId="{03B8C6B5-2A39-444D-A1CF-FD17D016CB7E}" destId="{3DCE89DE-2074-43D8-9BD5-82303ACE03CD}" srcOrd="0" destOrd="0" presId="urn:microsoft.com/office/officeart/2005/8/layout/hProcess3"/>
    <dgm:cxn modelId="{D374F9B0-50B9-4E7D-A4EE-3A11BF471136}" type="presOf" srcId="{CF3BB077-95B7-4197-AE2E-416DE7B4026A}" destId="{6B20CC07-783B-46ED-B57C-21B6D949801A}" srcOrd="0" destOrd="0" presId="urn:microsoft.com/office/officeart/2005/8/layout/hProcess3"/>
    <dgm:cxn modelId="{9BD8BAB0-6D08-4803-AA1E-E595E4375774}" type="presParOf" srcId="{3DCE89DE-2074-43D8-9BD5-82303ACE03CD}" destId="{C02122F8-5062-4E5C-A4C0-1F4B8B1FA003}" srcOrd="0" destOrd="0" presId="urn:microsoft.com/office/officeart/2005/8/layout/hProcess3"/>
    <dgm:cxn modelId="{18555681-8BB1-4D27-8E41-873337B3FDC7}" type="presParOf" srcId="{3DCE89DE-2074-43D8-9BD5-82303ACE03CD}" destId="{7FEF6EB8-B996-4E0A-A2E1-B62ABF2CF5D8}" srcOrd="1" destOrd="0" presId="urn:microsoft.com/office/officeart/2005/8/layout/hProcess3"/>
    <dgm:cxn modelId="{D35A1FAF-478C-41AE-B066-FE72D1F929E6}" type="presParOf" srcId="{7FEF6EB8-B996-4E0A-A2E1-B62ABF2CF5D8}" destId="{8936F9D1-F994-4EC9-B06B-FE5F56EA74F9}" srcOrd="0" destOrd="0" presId="urn:microsoft.com/office/officeart/2005/8/layout/hProcess3"/>
    <dgm:cxn modelId="{3D80BFFA-D9C0-4FA6-9C56-3585ED0031F8}" type="presParOf" srcId="{7FEF6EB8-B996-4E0A-A2E1-B62ABF2CF5D8}" destId="{60F6B0E9-2226-4BE8-8727-FC7CFA119EB1}" srcOrd="1" destOrd="0" presId="urn:microsoft.com/office/officeart/2005/8/layout/hProcess3"/>
    <dgm:cxn modelId="{7BD85645-E109-4D1B-A898-C4BAF060E56F}" type="presParOf" srcId="{60F6B0E9-2226-4BE8-8727-FC7CFA119EB1}" destId="{B34C2620-E1F7-46EF-BAD0-4642F355559C}" srcOrd="0" destOrd="0" presId="urn:microsoft.com/office/officeart/2005/8/layout/hProcess3"/>
    <dgm:cxn modelId="{CAFBD83A-9222-4F6E-83AE-D859DB6ED893}" type="presParOf" srcId="{60F6B0E9-2226-4BE8-8727-FC7CFA119EB1}" destId="{6B20CC07-783B-46ED-B57C-21B6D949801A}" srcOrd="1" destOrd="0" presId="urn:microsoft.com/office/officeart/2005/8/layout/hProcess3"/>
    <dgm:cxn modelId="{9D38F215-286F-4062-AD43-DB58FF3A20C9}" type="presParOf" srcId="{60F6B0E9-2226-4BE8-8727-FC7CFA119EB1}" destId="{0946464B-7A5A-46EF-A878-8A34090A43E2}" srcOrd="2" destOrd="0" presId="urn:microsoft.com/office/officeart/2005/8/layout/hProcess3"/>
    <dgm:cxn modelId="{DD6D9768-C69F-43F3-AE05-DDFF51C2B257}" type="presParOf" srcId="{60F6B0E9-2226-4BE8-8727-FC7CFA119EB1}" destId="{F9C41F7D-95A7-4599-925E-6C46532D6188}" srcOrd="3" destOrd="0" presId="urn:microsoft.com/office/officeart/2005/8/layout/hProcess3"/>
    <dgm:cxn modelId="{829FBF90-DF62-4145-A744-8D31351C66D8}" type="presParOf" srcId="{7FEF6EB8-B996-4E0A-A2E1-B62ABF2CF5D8}" destId="{0DD5C812-E701-48A4-AFFA-3A90DC826027}" srcOrd="2" destOrd="0" presId="urn:microsoft.com/office/officeart/2005/8/layout/hProcess3"/>
    <dgm:cxn modelId="{21C2728C-DED6-4F77-9F8A-177648F22337}" type="presParOf" srcId="{7FEF6EB8-B996-4E0A-A2E1-B62ABF2CF5D8}" destId="{086273B9-3DDD-428A-9072-D6A653B29EA3}" srcOrd="3" destOrd="0" presId="urn:microsoft.com/office/officeart/2005/8/layout/hProcess3"/>
    <dgm:cxn modelId="{E86D5583-B6A9-41E0-9D12-5F4F11FC22FF}"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1.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General Public</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E16E9369-175F-4B2B-A841-05072AAF2FCB}" type="presOf" srcId="{CF3BB077-95B7-4197-AE2E-416DE7B4026A}" destId="{6B20CC07-783B-46ED-B57C-21B6D949801A}" srcOrd="0" destOrd="0" presId="urn:microsoft.com/office/officeart/2005/8/layout/hProcess3"/>
    <dgm:cxn modelId="{538B408C-9782-41DF-A4D0-C99701071F08}" type="presOf" srcId="{03B8C6B5-2A39-444D-A1CF-FD17D016CB7E}" destId="{3DCE89DE-2074-43D8-9BD5-82303ACE03CD}" srcOrd="0" destOrd="0" presId="urn:microsoft.com/office/officeart/2005/8/layout/hProcess3"/>
    <dgm:cxn modelId="{009403DC-68DB-41E5-9EBB-6DDD36FEFBE8}" type="presParOf" srcId="{3DCE89DE-2074-43D8-9BD5-82303ACE03CD}" destId="{C02122F8-5062-4E5C-A4C0-1F4B8B1FA003}" srcOrd="0" destOrd="0" presId="urn:microsoft.com/office/officeart/2005/8/layout/hProcess3"/>
    <dgm:cxn modelId="{8FEFC919-4B85-4007-84D2-28ED3D1F2BE5}" type="presParOf" srcId="{3DCE89DE-2074-43D8-9BD5-82303ACE03CD}" destId="{7FEF6EB8-B996-4E0A-A2E1-B62ABF2CF5D8}" srcOrd="1" destOrd="0" presId="urn:microsoft.com/office/officeart/2005/8/layout/hProcess3"/>
    <dgm:cxn modelId="{533359B6-BC5E-48AB-B51C-3E0B8BE35143}" type="presParOf" srcId="{7FEF6EB8-B996-4E0A-A2E1-B62ABF2CF5D8}" destId="{8936F9D1-F994-4EC9-B06B-FE5F56EA74F9}" srcOrd="0" destOrd="0" presId="urn:microsoft.com/office/officeart/2005/8/layout/hProcess3"/>
    <dgm:cxn modelId="{47EB0F60-3753-4B7B-86E6-73D0EEE8DCCF}" type="presParOf" srcId="{7FEF6EB8-B996-4E0A-A2E1-B62ABF2CF5D8}" destId="{60F6B0E9-2226-4BE8-8727-FC7CFA119EB1}" srcOrd="1" destOrd="0" presId="urn:microsoft.com/office/officeart/2005/8/layout/hProcess3"/>
    <dgm:cxn modelId="{C707CF40-4BBB-4A38-826E-087177EDD041}" type="presParOf" srcId="{60F6B0E9-2226-4BE8-8727-FC7CFA119EB1}" destId="{B34C2620-E1F7-46EF-BAD0-4642F355559C}" srcOrd="0" destOrd="0" presId="urn:microsoft.com/office/officeart/2005/8/layout/hProcess3"/>
    <dgm:cxn modelId="{3F3D4057-54F2-439A-86E9-9A6409045891}" type="presParOf" srcId="{60F6B0E9-2226-4BE8-8727-FC7CFA119EB1}" destId="{6B20CC07-783B-46ED-B57C-21B6D949801A}" srcOrd="1" destOrd="0" presId="urn:microsoft.com/office/officeart/2005/8/layout/hProcess3"/>
    <dgm:cxn modelId="{47A134DA-C468-499E-9C08-02DC661DCEBF}" type="presParOf" srcId="{60F6B0E9-2226-4BE8-8727-FC7CFA119EB1}" destId="{0946464B-7A5A-46EF-A878-8A34090A43E2}" srcOrd="2" destOrd="0" presId="urn:microsoft.com/office/officeart/2005/8/layout/hProcess3"/>
    <dgm:cxn modelId="{EF48750E-52EF-41A9-87B3-37A3C0FA2D66}" type="presParOf" srcId="{60F6B0E9-2226-4BE8-8727-FC7CFA119EB1}" destId="{F9C41F7D-95A7-4599-925E-6C46532D6188}" srcOrd="3" destOrd="0" presId="urn:microsoft.com/office/officeart/2005/8/layout/hProcess3"/>
    <dgm:cxn modelId="{45C37621-FE7E-485B-A6BF-62A43D0E57A7}" type="presParOf" srcId="{7FEF6EB8-B996-4E0A-A2E1-B62ABF2CF5D8}" destId="{0DD5C812-E701-48A4-AFFA-3A90DC826027}" srcOrd="2" destOrd="0" presId="urn:microsoft.com/office/officeart/2005/8/layout/hProcess3"/>
    <dgm:cxn modelId="{EA7EB051-37A2-4CF0-AFB8-DCF6AA7BC461}" type="presParOf" srcId="{7FEF6EB8-B996-4E0A-A2E1-B62ABF2CF5D8}" destId="{086273B9-3DDD-428A-9072-D6A653B29EA3}" srcOrd="3" destOrd="0" presId="urn:microsoft.com/office/officeart/2005/8/layout/hProcess3"/>
    <dgm:cxn modelId="{7938F296-AA08-4523-A079-B25B9193CCA0}"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2.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General Public</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t>
        <a:bodyPr/>
        <a:lstStyle/>
        <a:p>
          <a:endParaRPr lang="en-GB"/>
        </a:p>
      </dgm:t>
    </dgm:pt>
  </dgm:ptLst>
  <dgm:cxnLst>
    <dgm:cxn modelId="{94498B6B-D44E-4595-9DC5-A02FF4D45176}" type="presOf" srcId="{CF3BB077-95B7-4197-AE2E-416DE7B4026A}" destId="{6B20CC07-783B-46ED-B57C-21B6D949801A}" srcOrd="0" destOrd="0" presId="urn:microsoft.com/office/officeart/2005/8/layout/hProcess3"/>
    <dgm:cxn modelId="{9EC87AA6-2C60-40AC-B4F1-709FEF44F3B7}" srcId="{03B8C6B5-2A39-444D-A1CF-FD17D016CB7E}" destId="{CF3BB077-95B7-4197-AE2E-416DE7B4026A}" srcOrd="0" destOrd="0" parTransId="{B261162D-7982-48A3-BF8D-5A7F3514F658}" sibTransId="{8B53BDDF-3795-4799-BC09-C7B5B956803C}"/>
    <dgm:cxn modelId="{6DA73BBC-3A45-4627-AD75-E7B5CD224B23}" type="presOf" srcId="{03B8C6B5-2A39-444D-A1CF-FD17D016CB7E}" destId="{3DCE89DE-2074-43D8-9BD5-82303ACE03CD}" srcOrd="0" destOrd="0" presId="urn:microsoft.com/office/officeart/2005/8/layout/hProcess3"/>
    <dgm:cxn modelId="{2CD745EA-B097-4D56-BBB9-C36CE8BCCFE9}" type="presParOf" srcId="{3DCE89DE-2074-43D8-9BD5-82303ACE03CD}" destId="{C02122F8-5062-4E5C-A4C0-1F4B8B1FA003}" srcOrd="0" destOrd="0" presId="urn:microsoft.com/office/officeart/2005/8/layout/hProcess3"/>
    <dgm:cxn modelId="{228D752B-A338-474C-95B8-F333742D24CE}" type="presParOf" srcId="{3DCE89DE-2074-43D8-9BD5-82303ACE03CD}" destId="{7FEF6EB8-B996-4E0A-A2E1-B62ABF2CF5D8}" srcOrd="1" destOrd="0" presId="urn:microsoft.com/office/officeart/2005/8/layout/hProcess3"/>
    <dgm:cxn modelId="{E733AD18-9943-4621-BF45-A1E708E46197}" type="presParOf" srcId="{7FEF6EB8-B996-4E0A-A2E1-B62ABF2CF5D8}" destId="{8936F9D1-F994-4EC9-B06B-FE5F56EA74F9}" srcOrd="0" destOrd="0" presId="urn:microsoft.com/office/officeart/2005/8/layout/hProcess3"/>
    <dgm:cxn modelId="{83C2657A-B975-437D-A7FE-F781151C0AC9}" type="presParOf" srcId="{7FEF6EB8-B996-4E0A-A2E1-B62ABF2CF5D8}" destId="{60F6B0E9-2226-4BE8-8727-FC7CFA119EB1}" srcOrd="1" destOrd="0" presId="urn:microsoft.com/office/officeart/2005/8/layout/hProcess3"/>
    <dgm:cxn modelId="{3DA5F62D-A0A0-4F56-ABE5-BE2B2854DF06}" type="presParOf" srcId="{60F6B0E9-2226-4BE8-8727-FC7CFA119EB1}" destId="{B34C2620-E1F7-46EF-BAD0-4642F355559C}" srcOrd="0" destOrd="0" presId="urn:microsoft.com/office/officeart/2005/8/layout/hProcess3"/>
    <dgm:cxn modelId="{4C2C139C-78EC-4DFF-BC74-6C5AFA5D3BE5}" type="presParOf" srcId="{60F6B0E9-2226-4BE8-8727-FC7CFA119EB1}" destId="{6B20CC07-783B-46ED-B57C-21B6D949801A}" srcOrd="1" destOrd="0" presId="urn:microsoft.com/office/officeart/2005/8/layout/hProcess3"/>
    <dgm:cxn modelId="{0E98ADCC-C93B-4DEC-A324-531071C8B132}" type="presParOf" srcId="{60F6B0E9-2226-4BE8-8727-FC7CFA119EB1}" destId="{0946464B-7A5A-46EF-A878-8A34090A43E2}" srcOrd="2" destOrd="0" presId="urn:microsoft.com/office/officeart/2005/8/layout/hProcess3"/>
    <dgm:cxn modelId="{FDE19307-D713-4A85-8115-9CB2F4E742EB}" type="presParOf" srcId="{60F6B0E9-2226-4BE8-8727-FC7CFA119EB1}" destId="{F9C41F7D-95A7-4599-925E-6C46532D6188}" srcOrd="3" destOrd="0" presId="urn:microsoft.com/office/officeart/2005/8/layout/hProcess3"/>
    <dgm:cxn modelId="{304E654F-D549-4E2D-BBE5-89813CDAAA1A}" type="presParOf" srcId="{7FEF6EB8-B996-4E0A-A2E1-B62ABF2CF5D8}" destId="{0DD5C812-E701-48A4-AFFA-3A90DC826027}" srcOrd="2" destOrd="0" presId="urn:microsoft.com/office/officeart/2005/8/layout/hProcess3"/>
    <dgm:cxn modelId="{7A2CCC80-E128-48F6-B822-FBEE6AAF46A0}" type="presParOf" srcId="{7FEF6EB8-B996-4E0A-A2E1-B62ABF2CF5D8}" destId="{086273B9-3DDD-428A-9072-D6A653B29EA3}" srcOrd="3" destOrd="0" presId="urn:microsoft.com/office/officeart/2005/8/layout/hProcess3"/>
    <dgm:cxn modelId="{BE2F4B30-720E-4363-9FAD-3A3A5BA972FD}"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3.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General Public</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E64FAA13-CA07-45BD-82A6-3512CC43CF85}" type="presOf" srcId="{03B8C6B5-2A39-444D-A1CF-FD17D016CB7E}" destId="{3DCE89DE-2074-43D8-9BD5-82303ACE03CD}" srcOrd="0" destOrd="0" presId="urn:microsoft.com/office/officeart/2005/8/layout/hProcess3"/>
    <dgm:cxn modelId="{28FA3556-B3BB-4F04-BE89-00642CC740FE}" type="presOf" srcId="{CF3BB077-95B7-4197-AE2E-416DE7B4026A}" destId="{6B20CC07-783B-46ED-B57C-21B6D949801A}" srcOrd="0" destOrd="0" presId="urn:microsoft.com/office/officeart/2005/8/layout/hProcess3"/>
    <dgm:cxn modelId="{44B94C37-DA94-4B05-BF56-80396D6C1889}" type="presParOf" srcId="{3DCE89DE-2074-43D8-9BD5-82303ACE03CD}" destId="{C02122F8-5062-4E5C-A4C0-1F4B8B1FA003}" srcOrd="0" destOrd="0" presId="urn:microsoft.com/office/officeart/2005/8/layout/hProcess3"/>
    <dgm:cxn modelId="{2FE9C9F1-138A-4627-84C0-CAE3D80A4AD8}" type="presParOf" srcId="{3DCE89DE-2074-43D8-9BD5-82303ACE03CD}" destId="{7FEF6EB8-B996-4E0A-A2E1-B62ABF2CF5D8}" srcOrd="1" destOrd="0" presId="urn:microsoft.com/office/officeart/2005/8/layout/hProcess3"/>
    <dgm:cxn modelId="{E9F6F135-85E3-4059-99CB-71ECC3DA53EC}" type="presParOf" srcId="{7FEF6EB8-B996-4E0A-A2E1-B62ABF2CF5D8}" destId="{8936F9D1-F994-4EC9-B06B-FE5F56EA74F9}" srcOrd="0" destOrd="0" presId="urn:microsoft.com/office/officeart/2005/8/layout/hProcess3"/>
    <dgm:cxn modelId="{B8D73D49-58E7-46A2-B15C-C3317F8BA0FA}" type="presParOf" srcId="{7FEF6EB8-B996-4E0A-A2E1-B62ABF2CF5D8}" destId="{60F6B0E9-2226-4BE8-8727-FC7CFA119EB1}" srcOrd="1" destOrd="0" presId="urn:microsoft.com/office/officeart/2005/8/layout/hProcess3"/>
    <dgm:cxn modelId="{6EE80751-583B-46E1-AF18-177533712639}" type="presParOf" srcId="{60F6B0E9-2226-4BE8-8727-FC7CFA119EB1}" destId="{B34C2620-E1F7-46EF-BAD0-4642F355559C}" srcOrd="0" destOrd="0" presId="urn:microsoft.com/office/officeart/2005/8/layout/hProcess3"/>
    <dgm:cxn modelId="{7A34E54E-352C-432C-B4D2-5A9ED7036CA6}" type="presParOf" srcId="{60F6B0E9-2226-4BE8-8727-FC7CFA119EB1}" destId="{6B20CC07-783B-46ED-B57C-21B6D949801A}" srcOrd="1" destOrd="0" presId="urn:microsoft.com/office/officeart/2005/8/layout/hProcess3"/>
    <dgm:cxn modelId="{2D911BDB-C077-4DCB-8552-3FA92C7F3621}" type="presParOf" srcId="{60F6B0E9-2226-4BE8-8727-FC7CFA119EB1}" destId="{0946464B-7A5A-46EF-A878-8A34090A43E2}" srcOrd="2" destOrd="0" presId="urn:microsoft.com/office/officeart/2005/8/layout/hProcess3"/>
    <dgm:cxn modelId="{B6FBA8DF-D9E8-4AF4-80F7-A33C87F4B067}" type="presParOf" srcId="{60F6B0E9-2226-4BE8-8727-FC7CFA119EB1}" destId="{F9C41F7D-95A7-4599-925E-6C46532D6188}" srcOrd="3" destOrd="0" presId="urn:microsoft.com/office/officeart/2005/8/layout/hProcess3"/>
    <dgm:cxn modelId="{1F3DC977-706C-4939-B486-9DE6EE18E69E}" type="presParOf" srcId="{7FEF6EB8-B996-4E0A-A2E1-B62ABF2CF5D8}" destId="{0DD5C812-E701-48A4-AFFA-3A90DC826027}" srcOrd="2" destOrd="0" presId="urn:microsoft.com/office/officeart/2005/8/layout/hProcess3"/>
    <dgm:cxn modelId="{ED0BC935-0467-4E07-BC10-F4CC3F794196}" type="presParOf" srcId="{7FEF6EB8-B996-4E0A-A2E1-B62ABF2CF5D8}" destId="{086273B9-3DDD-428A-9072-D6A653B29EA3}" srcOrd="3" destOrd="0" presId="urn:microsoft.com/office/officeart/2005/8/layout/hProcess3"/>
    <dgm:cxn modelId="{AF9D2DD2-FCF0-439C-9D27-FD83AD33B548}"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4.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General Public</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EADA104C-AAC9-461A-8957-4EB89D512166}" type="presOf" srcId="{CF3BB077-95B7-4197-AE2E-416DE7B4026A}" destId="{6B20CC07-783B-46ED-B57C-21B6D949801A}" srcOrd="0" destOrd="0" presId="urn:microsoft.com/office/officeart/2005/8/layout/hProcess3"/>
    <dgm:cxn modelId="{78E5D559-75BE-4CE9-96CF-7990A2C43927}" type="presOf" srcId="{03B8C6B5-2A39-444D-A1CF-FD17D016CB7E}" destId="{3DCE89DE-2074-43D8-9BD5-82303ACE03CD}" srcOrd="0" destOrd="0" presId="urn:microsoft.com/office/officeart/2005/8/layout/hProcess3"/>
    <dgm:cxn modelId="{416F1D6C-8976-400B-A2C8-3410467BED29}" type="presParOf" srcId="{3DCE89DE-2074-43D8-9BD5-82303ACE03CD}" destId="{C02122F8-5062-4E5C-A4C0-1F4B8B1FA003}" srcOrd="0" destOrd="0" presId="urn:microsoft.com/office/officeart/2005/8/layout/hProcess3"/>
    <dgm:cxn modelId="{71E8265F-7D18-412E-8D05-5649AF8A5717}" type="presParOf" srcId="{3DCE89DE-2074-43D8-9BD5-82303ACE03CD}" destId="{7FEF6EB8-B996-4E0A-A2E1-B62ABF2CF5D8}" srcOrd="1" destOrd="0" presId="urn:microsoft.com/office/officeart/2005/8/layout/hProcess3"/>
    <dgm:cxn modelId="{97E8654E-F2FC-45D5-8DB3-BB52CC87AA86}" type="presParOf" srcId="{7FEF6EB8-B996-4E0A-A2E1-B62ABF2CF5D8}" destId="{8936F9D1-F994-4EC9-B06B-FE5F56EA74F9}" srcOrd="0" destOrd="0" presId="urn:microsoft.com/office/officeart/2005/8/layout/hProcess3"/>
    <dgm:cxn modelId="{ADE3E31E-5416-4021-804B-35B051069470}" type="presParOf" srcId="{7FEF6EB8-B996-4E0A-A2E1-B62ABF2CF5D8}" destId="{60F6B0E9-2226-4BE8-8727-FC7CFA119EB1}" srcOrd="1" destOrd="0" presId="urn:microsoft.com/office/officeart/2005/8/layout/hProcess3"/>
    <dgm:cxn modelId="{DA86FE16-DD5B-4F17-9828-39B0967054E7}" type="presParOf" srcId="{60F6B0E9-2226-4BE8-8727-FC7CFA119EB1}" destId="{B34C2620-E1F7-46EF-BAD0-4642F355559C}" srcOrd="0" destOrd="0" presId="urn:microsoft.com/office/officeart/2005/8/layout/hProcess3"/>
    <dgm:cxn modelId="{AC782AC0-24E9-4600-B713-C586152E5AFB}" type="presParOf" srcId="{60F6B0E9-2226-4BE8-8727-FC7CFA119EB1}" destId="{6B20CC07-783B-46ED-B57C-21B6D949801A}" srcOrd="1" destOrd="0" presId="urn:microsoft.com/office/officeart/2005/8/layout/hProcess3"/>
    <dgm:cxn modelId="{A74B5FA0-CD75-4417-89F6-DE338C5D48DF}" type="presParOf" srcId="{60F6B0E9-2226-4BE8-8727-FC7CFA119EB1}" destId="{0946464B-7A5A-46EF-A878-8A34090A43E2}" srcOrd="2" destOrd="0" presId="urn:microsoft.com/office/officeart/2005/8/layout/hProcess3"/>
    <dgm:cxn modelId="{BD9A7801-340B-4FAE-9243-F415B261EA23}" type="presParOf" srcId="{60F6B0E9-2226-4BE8-8727-FC7CFA119EB1}" destId="{F9C41F7D-95A7-4599-925E-6C46532D6188}" srcOrd="3" destOrd="0" presId="urn:microsoft.com/office/officeart/2005/8/layout/hProcess3"/>
    <dgm:cxn modelId="{8BEE52A2-0626-46E7-B5F6-CE67AC6A3FB2}" type="presParOf" srcId="{7FEF6EB8-B996-4E0A-A2E1-B62ABF2CF5D8}" destId="{0DD5C812-E701-48A4-AFFA-3A90DC826027}" srcOrd="2" destOrd="0" presId="urn:microsoft.com/office/officeart/2005/8/layout/hProcess3"/>
    <dgm:cxn modelId="{2AF1A532-2AE5-48E1-A536-85F098A91D7C}" type="presParOf" srcId="{7FEF6EB8-B996-4E0A-A2E1-B62ABF2CF5D8}" destId="{086273B9-3DDD-428A-9072-D6A653B29EA3}" srcOrd="3" destOrd="0" presId="urn:microsoft.com/office/officeart/2005/8/layout/hProcess3"/>
    <dgm:cxn modelId="{AC93E71D-D3E7-4FA6-958C-8226557EC1D4}"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5.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General Public</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B0060C53-4D24-4C12-A19B-0E5B1785E5FF}" type="presOf" srcId="{CF3BB077-95B7-4197-AE2E-416DE7B4026A}" destId="{6B20CC07-783B-46ED-B57C-21B6D949801A}" srcOrd="0" destOrd="0" presId="urn:microsoft.com/office/officeart/2005/8/layout/hProcess3"/>
    <dgm:cxn modelId="{3FCCC84E-C7C1-4E8A-BEC0-39DBCA0325CB}" type="presOf" srcId="{03B8C6B5-2A39-444D-A1CF-FD17D016CB7E}" destId="{3DCE89DE-2074-43D8-9BD5-82303ACE03CD}" srcOrd="0" destOrd="0" presId="urn:microsoft.com/office/officeart/2005/8/layout/hProcess3"/>
    <dgm:cxn modelId="{38DCC001-B65D-4B3A-9F07-0B0C57E26209}" type="presParOf" srcId="{3DCE89DE-2074-43D8-9BD5-82303ACE03CD}" destId="{C02122F8-5062-4E5C-A4C0-1F4B8B1FA003}" srcOrd="0" destOrd="0" presId="urn:microsoft.com/office/officeart/2005/8/layout/hProcess3"/>
    <dgm:cxn modelId="{B01CD26E-4306-4B3D-AED0-AE79C12EFE2B}" type="presParOf" srcId="{3DCE89DE-2074-43D8-9BD5-82303ACE03CD}" destId="{7FEF6EB8-B996-4E0A-A2E1-B62ABF2CF5D8}" srcOrd="1" destOrd="0" presId="urn:microsoft.com/office/officeart/2005/8/layout/hProcess3"/>
    <dgm:cxn modelId="{4254FB0A-09C9-464E-9EA8-7BB59D4EE37B}" type="presParOf" srcId="{7FEF6EB8-B996-4E0A-A2E1-B62ABF2CF5D8}" destId="{8936F9D1-F994-4EC9-B06B-FE5F56EA74F9}" srcOrd="0" destOrd="0" presId="urn:microsoft.com/office/officeart/2005/8/layout/hProcess3"/>
    <dgm:cxn modelId="{C5478359-8D50-4568-854F-0015BE07AA99}" type="presParOf" srcId="{7FEF6EB8-B996-4E0A-A2E1-B62ABF2CF5D8}" destId="{60F6B0E9-2226-4BE8-8727-FC7CFA119EB1}" srcOrd="1" destOrd="0" presId="urn:microsoft.com/office/officeart/2005/8/layout/hProcess3"/>
    <dgm:cxn modelId="{0B9FF004-03B0-4D8D-AA9F-1BEF257181B4}" type="presParOf" srcId="{60F6B0E9-2226-4BE8-8727-FC7CFA119EB1}" destId="{B34C2620-E1F7-46EF-BAD0-4642F355559C}" srcOrd="0" destOrd="0" presId="urn:microsoft.com/office/officeart/2005/8/layout/hProcess3"/>
    <dgm:cxn modelId="{7179B52C-8B2F-43B6-9E36-62DC16E76DEA}" type="presParOf" srcId="{60F6B0E9-2226-4BE8-8727-FC7CFA119EB1}" destId="{6B20CC07-783B-46ED-B57C-21B6D949801A}" srcOrd="1" destOrd="0" presId="urn:microsoft.com/office/officeart/2005/8/layout/hProcess3"/>
    <dgm:cxn modelId="{13D47CD5-1C94-4D51-9449-34C3ADDE8C7F}" type="presParOf" srcId="{60F6B0E9-2226-4BE8-8727-FC7CFA119EB1}" destId="{0946464B-7A5A-46EF-A878-8A34090A43E2}" srcOrd="2" destOrd="0" presId="urn:microsoft.com/office/officeart/2005/8/layout/hProcess3"/>
    <dgm:cxn modelId="{836E5D79-3281-47F5-8944-EE76D536B7B0}" type="presParOf" srcId="{60F6B0E9-2226-4BE8-8727-FC7CFA119EB1}" destId="{F9C41F7D-95A7-4599-925E-6C46532D6188}" srcOrd="3" destOrd="0" presId="urn:microsoft.com/office/officeart/2005/8/layout/hProcess3"/>
    <dgm:cxn modelId="{FE054B2B-383A-4463-A9AA-CED0F172DD2C}" type="presParOf" srcId="{7FEF6EB8-B996-4E0A-A2E1-B62ABF2CF5D8}" destId="{0DD5C812-E701-48A4-AFFA-3A90DC826027}" srcOrd="2" destOrd="0" presId="urn:microsoft.com/office/officeart/2005/8/layout/hProcess3"/>
    <dgm:cxn modelId="{46DAFACB-F4C4-4853-8127-322BA8F61DEA}" type="presParOf" srcId="{7FEF6EB8-B996-4E0A-A2E1-B62ABF2CF5D8}" destId="{086273B9-3DDD-428A-9072-D6A653B29EA3}" srcOrd="3" destOrd="0" presId="urn:microsoft.com/office/officeart/2005/8/layout/hProcess3"/>
    <dgm:cxn modelId="{1ED1DACD-1E4B-4614-BE9E-DD3B09ED65FA}"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6.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General Public</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4F125E4F-29BE-4961-8C2C-394F1A2C10CC}" type="presOf" srcId="{CF3BB077-95B7-4197-AE2E-416DE7B4026A}" destId="{6B20CC07-783B-46ED-B57C-21B6D949801A}" srcOrd="0" destOrd="0" presId="urn:microsoft.com/office/officeart/2005/8/layout/hProcess3"/>
    <dgm:cxn modelId="{360BCB21-DB7F-4C9A-B454-9EF679BE9D82}" type="presOf" srcId="{03B8C6B5-2A39-444D-A1CF-FD17D016CB7E}" destId="{3DCE89DE-2074-43D8-9BD5-82303ACE03CD}" srcOrd="0" destOrd="0" presId="urn:microsoft.com/office/officeart/2005/8/layout/hProcess3"/>
    <dgm:cxn modelId="{80DAD7B7-F731-4989-AA92-F1EC968BC0FD}" type="presParOf" srcId="{3DCE89DE-2074-43D8-9BD5-82303ACE03CD}" destId="{C02122F8-5062-4E5C-A4C0-1F4B8B1FA003}" srcOrd="0" destOrd="0" presId="urn:microsoft.com/office/officeart/2005/8/layout/hProcess3"/>
    <dgm:cxn modelId="{1D7512CD-6EC6-4F2A-8764-F0269EBD08BE}" type="presParOf" srcId="{3DCE89DE-2074-43D8-9BD5-82303ACE03CD}" destId="{7FEF6EB8-B996-4E0A-A2E1-B62ABF2CF5D8}" srcOrd="1" destOrd="0" presId="urn:microsoft.com/office/officeart/2005/8/layout/hProcess3"/>
    <dgm:cxn modelId="{FDF4E954-ED66-48E6-AA8A-7B57671A2A76}" type="presParOf" srcId="{7FEF6EB8-B996-4E0A-A2E1-B62ABF2CF5D8}" destId="{8936F9D1-F994-4EC9-B06B-FE5F56EA74F9}" srcOrd="0" destOrd="0" presId="urn:microsoft.com/office/officeart/2005/8/layout/hProcess3"/>
    <dgm:cxn modelId="{41C0C002-77B1-4036-8F8A-BAF4371548A5}" type="presParOf" srcId="{7FEF6EB8-B996-4E0A-A2E1-B62ABF2CF5D8}" destId="{60F6B0E9-2226-4BE8-8727-FC7CFA119EB1}" srcOrd="1" destOrd="0" presId="urn:microsoft.com/office/officeart/2005/8/layout/hProcess3"/>
    <dgm:cxn modelId="{C203341F-B45D-4A82-84AC-4004FCED3332}" type="presParOf" srcId="{60F6B0E9-2226-4BE8-8727-FC7CFA119EB1}" destId="{B34C2620-E1F7-46EF-BAD0-4642F355559C}" srcOrd="0" destOrd="0" presId="urn:microsoft.com/office/officeart/2005/8/layout/hProcess3"/>
    <dgm:cxn modelId="{E0FEE967-081D-462A-9B5C-2B8284184A0A}" type="presParOf" srcId="{60F6B0E9-2226-4BE8-8727-FC7CFA119EB1}" destId="{6B20CC07-783B-46ED-B57C-21B6D949801A}" srcOrd="1" destOrd="0" presId="urn:microsoft.com/office/officeart/2005/8/layout/hProcess3"/>
    <dgm:cxn modelId="{B978DE50-1BED-4804-9FDE-138B2C235FA8}" type="presParOf" srcId="{60F6B0E9-2226-4BE8-8727-FC7CFA119EB1}" destId="{0946464B-7A5A-46EF-A878-8A34090A43E2}" srcOrd="2" destOrd="0" presId="urn:microsoft.com/office/officeart/2005/8/layout/hProcess3"/>
    <dgm:cxn modelId="{38FA2B99-C760-414E-9C08-9870C5DEA22F}" type="presParOf" srcId="{60F6B0E9-2226-4BE8-8727-FC7CFA119EB1}" destId="{F9C41F7D-95A7-4599-925E-6C46532D6188}" srcOrd="3" destOrd="0" presId="urn:microsoft.com/office/officeart/2005/8/layout/hProcess3"/>
    <dgm:cxn modelId="{A5065662-40ED-4C9D-B08F-46CA1380233E}" type="presParOf" srcId="{7FEF6EB8-B996-4E0A-A2E1-B62ABF2CF5D8}" destId="{0DD5C812-E701-48A4-AFFA-3A90DC826027}" srcOrd="2" destOrd="0" presId="urn:microsoft.com/office/officeart/2005/8/layout/hProcess3"/>
    <dgm:cxn modelId="{B1028E90-9E0E-4EB9-BCE1-4145EC8F9B66}" type="presParOf" srcId="{7FEF6EB8-B996-4E0A-A2E1-B62ABF2CF5D8}" destId="{086273B9-3DDD-428A-9072-D6A653B29EA3}" srcOrd="3" destOrd="0" presId="urn:microsoft.com/office/officeart/2005/8/layout/hProcess3"/>
    <dgm:cxn modelId="{EDDA0F42-678C-4A93-B9EA-039BEFAD0CB6}"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3B8C6B5-2A39-444D-A1CF-FD17D016CB7E}" type="doc">
      <dgm:prSet loTypeId="urn:microsoft.com/office/officeart/2005/8/layout/hProcess3" loCatId="process" qsTypeId="urn:microsoft.com/office/officeart/2005/8/quickstyle/3d1" qsCatId="3D" csTypeId="urn:microsoft.com/office/officeart/2005/8/colors/accent1_2" csCatId="accent1" phldr="1"/>
      <dgm:spPr/>
    </dgm:pt>
    <dgm:pt modelId="{CF3BB077-95B7-4197-AE2E-416DE7B4026A}">
      <dgm:prSet phldrT="[Texto]" custT="1"/>
      <dgm:spPr/>
      <dgm:t>
        <a:bodyPr/>
        <a:lstStyle/>
        <a:p>
          <a:pPr algn="l"/>
          <a:r>
            <a:rPr lang="en-GB" sz="2400" b="1" noProof="0" dirty="0" smtClean="0">
              <a:solidFill>
                <a:schemeClr val="bg1"/>
              </a:solidFill>
              <a:latin typeface="Georgia" panose="02040502050405020303" pitchFamily="18" charset="0"/>
            </a:rPr>
            <a:t>Policy Makers</a:t>
          </a:r>
          <a:endParaRPr lang="en-GB" sz="2400" b="1" noProof="0" dirty="0">
            <a:solidFill>
              <a:schemeClr val="bg1"/>
            </a:solidFill>
            <a:latin typeface="Georgia" panose="02040502050405020303" pitchFamily="18" charset="0"/>
          </a:endParaRPr>
        </a:p>
      </dgm:t>
    </dgm:pt>
    <dgm:pt modelId="{B261162D-7982-48A3-BF8D-5A7F3514F658}" type="parTrans" cxnId="{9EC87AA6-2C60-40AC-B4F1-709FEF44F3B7}">
      <dgm:prSet/>
      <dgm:spPr/>
      <dgm:t>
        <a:bodyPr/>
        <a:lstStyle/>
        <a:p>
          <a:endParaRPr lang="en-GB"/>
        </a:p>
      </dgm:t>
    </dgm:pt>
    <dgm:pt modelId="{8B53BDDF-3795-4799-BC09-C7B5B956803C}" type="sibTrans" cxnId="{9EC87AA6-2C60-40AC-B4F1-709FEF44F3B7}">
      <dgm:prSet/>
      <dgm:spPr/>
      <dgm:t>
        <a:bodyPr/>
        <a:lstStyle/>
        <a:p>
          <a:endParaRPr lang="en-GB"/>
        </a:p>
      </dgm:t>
    </dgm:pt>
    <dgm:pt modelId="{3DCE89DE-2074-43D8-9BD5-82303ACE03CD}" type="pres">
      <dgm:prSet presAssocID="{03B8C6B5-2A39-444D-A1CF-FD17D016CB7E}" presName="Name0" presStyleCnt="0">
        <dgm:presLayoutVars>
          <dgm:dir/>
          <dgm:animLvl val="lvl"/>
          <dgm:resizeHandles val="exact"/>
        </dgm:presLayoutVars>
      </dgm:prSet>
      <dgm:spPr/>
    </dgm:pt>
    <dgm:pt modelId="{C02122F8-5062-4E5C-A4C0-1F4B8B1FA003}" type="pres">
      <dgm:prSet presAssocID="{03B8C6B5-2A39-444D-A1CF-FD17D016CB7E}" presName="dummy" presStyleCnt="0"/>
      <dgm:spPr/>
    </dgm:pt>
    <dgm:pt modelId="{7FEF6EB8-B996-4E0A-A2E1-B62ABF2CF5D8}" type="pres">
      <dgm:prSet presAssocID="{03B8C6B5-2A39-444D-A1CF-FD17D016CB7E}" presName="linH" presStyleCnt="0"/>
      <dgm:spPr/>
    </dgm:pt>
    <dgm:pt modelId="{8936F9D1-F994-4EC9-B06B-FE5F56EA74F9}" type="pres">
      <dgm:prSet presAssocID="{03B8C6B5-2A39-444D-A1CF-FD17D016CB7E}" presName="padding1" presStyleCnt="0"/>
      <dgm:spPr/>
    </dgm:pt>
    <dgm:pt modelId="{60F6B0E9-2226-4BE8-8727-FC7CFA119EB1}" type="pres">
      <dgm:prSet presAssocID="{CF3BB077-95B7-4197-AE2E-416DE7B4026A}" presName="linV" presStyleCnt="0"/>
      <dgm:spPr/>
    </dgm:pt>
    <dgm:pt modelId="{B34C2620-E1F7-46EF-BAD0-4642F355559C}" type="pres">
      <dgm:prSet presAssocID="{CF3BB077-95B7-4197-AE2E-416DE7B4026A}" presName="spVertical1" presStyleCnt="0"/>
      <dgm:spPr/>
    </dgm:pt>
    <dgm:pt modelId="{6B20CC07-783B-46ED-B57C-21B6D949801A}" type="pres">
      <dgm:prSet presAssocID="{CF3BB077-95B7-4197-AE2E-416DE7B4026A}" presName="parTx" presStyleLbl="revTx" presStyleIdx="0" presStyleCnt="1" custScaleY="83343" custLinFactNeighborX="-7772" custLinFactNeighborY="-54132">
        <dgm:presLayoutVars>
          <dgm:chMax val="0"/>
          <dgm:chPref val="0"/>
          <dgm:bulletEnabled val="1"/>
        </dgm:presLayoutVars>
      </dgm:prSet>
      <dgm:spPr/>
      <dgm:t>
        <a:bodyPr/>
        <a:lstStyle/>
        <a:p>
          <a:endParaRPr lang="en-GB"/>
        </a:p>
      </dgm:t>
    </dgm:pt>
    <dgm:pt modelId="{0946464B-7A5A-46EF-A878-8A34090A43E2}" type="pres">
      <dgm:prSet presAssocID="{CF3BB077-95B7-4197-AE2E-416DE7B4026A}" presName="spVertical2" presStyleCnt="0"/>
      <dgm:spPr/>
    </dgm:pt>
    <dgm:pt modelId="{F9C41F7D-95A7-4599-925E-6C46532D6188}" type="pres">
      <dgm:prSet presAssocID="{CF3BB077-95B7-4197-AE2E-416DE7B4026A}" presName="spVertical3" presStyleCnt="0"/>
      <dgm:spPr/>
    </dgm:pt>
    <dgm:pt modelId="{0DD5C812-E701-48A4-AFFA-3A90DC826027}" type="pres">
      <dgm:prSet presAssocID="{03B8C6B5-2A39-444D-A1CF-FD17D016CB7E}" presName="padding2" presStyleCnt="0"/>
      <dgm:spPr/>
    </dgm:pt>
    <dgm:pt modelId="{086273B9-3DDD-428A-9072-D6A653B29EA3}" type="pres">
      <dgm:prSet presAssocID="{03B8C6B5-2A39-444D-A1CF-FD17D016CB7E}" presName="negArrow" presStyleCnt="0"/>
      <dgm:spPr/>
    </dgm:pt>
    <dgm:pt modelId="{BF995189-6ACC-48EB-8FD7-332B35F4E48B}" type="pres">
      <dgm:prSet presAssocID="{03B8C6B5-2A39-444D-A1CF-FD17D016CB7E}" presName="backgroundArrow" presStyleLbl="node1" presStyleIdx="0" presStyleCnt="1" custScaleX="100000" custScaleY="66674"/>
      <dgm:spPr/>
    </dgm:pt>
  </dgm:ptLst>
  <dgm:cxnLst>
    <dgm:cxn modelId="{9EC87AA6-2C60-40AC-B4F1-709FEF44F3B7}" srcId="{03B8C6B5-2A39-444D-A1CF-FD17D016CB7E}" destId="{CF3BB077-95B7-4197-AE2E-416DE7B4026A}" srcOrd="0" destOrd="0" parTransId="{B261162D-7982-48A3-BF8D-5A7F3514F658}" sibTransId="{8B53BDDF-3795-4799-BC09-C7B5B956803C}"/>
    <dgm:cxn modelId="{15102B7D-B18F-4FED-B09C-855015C67994}" type="presOf" srcId="{03B8C6B5-2A39-444D-A1CF-FD17D016CB7E}" destId="{3DCE89DE-2074-43D8-9BD5-82303ACE03CD}" srcOrd="0" destOrd="0" presId="urn:microsoft.com/office/officeart/2005/8/layout/hProcess3"/>
    <dgm:cxn modelId="{FE21C3D1-5547-4766-ACE4-A6392750AF7F}" type="presOf" srcId="{CF3BB077-95B7-4197-AE2E-416DE7B4026A}" destId="{6B20CC07-783B-46ED-B57C-21B6D949801A}" srcOrd="0" destOrd="0" presId="urn:microsoft.com/office/officeart/2005/8/layout/hProcess3"/>
    <dgm:cxn modelId="{2B894594-9440-4379-B9F8-50743355EB8F}" type="presParOf" srcId="{3DCE89DE-2074-43D8-9BD5-82303ACE03CD}" destId="{C02122F8-5062-4E5C-A4C0-1F4B8B1FA003}" srcOrd="0" destOrd="0" presId="urn:microsoft.com/office/officeart/2005/8/layout/hProcess3"/>
    <dgm:cxn modelId="{AA04E52E-7429-4D15-A46B-8BEE59DD5FE0}" type="presParOf" srcId="{3DCE89DE-2074-43D8-9BD5-82303ACE03CD}" destId="{7FEF6EB8-B996-4E0A-A2E1-B62ABF2CF5D8}" srcOrd="1" destOrd="0" presId="urn:microsoft.com/office/officeart/2005/8/layout/hProcess3"/>
    <dgm:cxn modelId="{D7194EFA-599C-49D5-ADA3-2B16B3E74C12}" type="presParOf" srcId="{7FEF6EB8-B996-4E0A-A2E1-B62ABF2CF5D8}" destId="{8936F9D1-F994-4EC9-B06B-FE5F56EA74F9}" srcOrd="0" destOrd="0" presId="urn:microsoft.com/office/officeart/2005/8/layout/hProcess3"/>
    <dgm:cxn modelId="{5D1451CA-1311-42EE-986D-64073E2629DB}" type="presParOf" srcId="{7FEF6EB8-B996-4E0A-A2E1-B62ABF2CF5D8}" destId="{60F6B0E9-2226-4BE8-8727-FC7CFA119EB1}" srcOrd="1" destOrd="0" presId="urn:microsoft.com/office/officeart/2005/8/layout/hProcess3"/>
    <dgm:cxn modelId="{B9811A68-F014-48D0-A671-C7DBDEF198DC}" type="presParOf" srcId="{60F6B0E9-2226-4BE8-8727-FC7CFA119EB1}" destId="{B34C2620-E1F7-46EF-BAD0-4642F355559C}" srcOrd="0" destOrd="0" presId="urn:microsoft.com/office/officeart/2005/8/layout/hProcess3"/>
    <dgm:cxn modelId="{885E97E9-864F-45DB-9928-4C113D8A3116}" type="presParOf" srcId="{60F6B0E9-2226-4BE8-8727-FC7CFA119EB1}" destId="{6B20CC07-783B-46ED-B57C-21B6D949801A}" srcOrd="1" destOrd="0" presId="urn:microsoft.com/office/officeart/2005/8/layout/hProcess3"/>
    <dgm:cxn modelId="{B4BB583E-3128-4D59-BF0F-8163F6C9340D}" type="presParOf" srcId="{60F6B0E9-2226-4BE8-8727-FC7CFA119EB1}" destId="{0946464B-7A5A-46EF-A878-8A34090A43E2}" srcOrd="2" destOrd="0" presId="urn:microsoft.com/office/officeart/2005/8/layout/hProcess3"/>
    <dgm:cxn modelId="{2FDF8496-05A9-4FDB-A22C-3159C14622E8}" type="presParOf" srcId="{60F6B0E9-2226-4BE8-8727-FC7CFA119EB1}" destId="{F9C41F7D-95A7-4599-925E-6C46532D6188}" srcOrd="3" destOrd="0" presId="urn:microsoft.com/office/officeart/2005/8/layout/hProcess3"/>
    <dgm:cxn modelId="{65B648FD-FB75-490D-B4A8-049BE09C2910}" type="presParOf" srcId="{7FEF6EB8-B996-4E0A-A2E1-B62ABF2CF5D8}" destId="{0DD5C812-E701-48A4-AFFA-3A90DC826027}" srcOrd="2" destOrd="0" presId="urn:microsoft.com/office/officeart/2005/8/layout/hProcess3"/>
    <dgm:cxn modelId="{F8F80724-95DD-44DA-9738-B58839679B47}" type="presParOf" srcId="{7FEF6EB8-B996-4E0A-A2E1-B62ABF2CF5D8}" destId="{086273B9-3DDD-428A-9072-D6A653B29EA3}" srcOrd="3" destOrd="0" presId="urn:microsoft.com/office/officeart/2005/8/layout/hProcess3"/>
    <dgm:cxn modelId="{02C6FA3D-C77B-43C9-B4FF-0CD860661C16}" type="presParOf" srcId="{7FEF6EB8-B996-4E0A-A2E1-B62ABF2CF5D8}" destId="{BF995189-6ACC-48EB-8FD7-332B35F4E48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Main Page</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Policy Makers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Policy Makers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Policy Makers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Policy Makers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Policy Makers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Policy Makers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Policy Makers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Waste Management Stakeholders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Waste Management Stakeholders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39FB5D-D544-4DD9-9D30-6F3F506C47C9}">
      <dsp:nvSpPr>
        <dsp:cNvPr id="0" name=""/>
        <dsp:cNvSpPr/>
      </dsp:nvSpPr>
      <dsp:spPr>
        <a:xfrm>
          <a:off x="74000" y="24472"/>
          <a:ext cx="4609440" cy="586247"/>
        </a:xfrm>
        <a:prstGeom prst="round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pt-PT" sz="2700" b="1" kern="1200" dirty="0" smtClean="0">
              <a:latin typeface="Georgia" panose="02040502050405020303" pitchFamily="18" charset="0"/>
            </a:rPr>
            <a:t>Step 1</a:t>
          </a:r>
          <a:endParaRPr lang="en-GB" sz="2700" b="1" kern="1200" dirty="0">
            <a:latin typeface="Georgia" panose="02040502050405020303" pitchFamily="18" charset="0"/>
          </a:endParaRPr>
        </a:p>
      </dsp:txBody>
      <dsp:txXfrm>
        <a:off x="102618" y="53090"/>
        <a:ext cx="4552204" cy="529011"/>
      </dsp:txXfrm>
    </dsp:sp>
    <dsp:sp modelId="{95625A62-579A-471E-A7A5-189C01BCB938}">
      <dsp:nvSpPr>
        <dsp:cNvPr id="0" name=""/>
        <dsp:cNvSpPr/>
      </dsp:nvSpPr>
      <dsp:spPr>
        <a:xfrm>
          <a:off x="0" y="634492"/>
          <a:ext cx="8856984" cy="87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Identification of a network to collect, to classify and to sort the wood wastes in the region</a:t>
          </a:r>
          <a:endParaRPr lang="en-GB" sz="1800" kern="1200" dirty="0">
            <a:latin typeface="Georgia" panose="02040502050405020303" pitchFamily="18" charset="0"/>
          </a:endParaRPr>
        </a:p>
      </dsp:txBody>
      <dsp:txXfrm>
        <a:off x="0" y="634492"/>
        <a:ext cx="8856984" cy="877680"/>
      </dsp:txXfrm>
    </dsp:sp>
    <dsp:sp modelId="{8623796A-5E40-4397-ACD0-8F8107834BDF}">
      <dsp:nvSpPr>
        <dsp:cNvPr id="0" name=""/>
        <dsp:cNvSpPr/>
      </dsp:nvSpPr>
      <dsp:spPr>
        <a:xfrm>
          <a:off x="74000" y="1365621"/>
          <a:ext cx="4609440" cy="586247"/>
        </a:xfrm>
        <a:prstGeom prst="round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pt-PT" sz="2700" b="1" kern="1200" dirty="0" smtClean="0">
              <a:latin typeface="Georgia" panose="02040502050405020303" pitchFamily="18" charset="0"/>
            </a:rPr>
            <a:t>Step 2</a:t>
          </a:r>
          <a:endParaRPr lang="en-GB" sz="2700" b="1" kern="1200" dirty="0">
            <a:latin typeface="Georgia" panose="02040502050405020303" pitchFamily="18" charset="0"/>
          </a:endParaRPr>
        </a:p>
      </dsp:txBody>
      <dsp:txXfrm>
        <a:off x="102618" y="1394239"/>
        <a:ext cx="4552204" cy="529011"/>
      </dsp:txXfrm>
    </dsp:sp>
    <dsp:sp modelId="{5118D040-2FDF-4C1E-A028-F2CEDDB2F9A6}">
      <dsp:nvSpPr>
        <dsp:cNvPr id="0" name=""/>
        <dsp:cNvSpPr/>
      </dsp:nvSpPr>
      <dsp:spPr>
        <a:xfrm>
          <a:off x="0" y="2002637"/>
          <a:ext cx="8856984" cy="87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Identification if the network to collect, to classify and to sort the wood wastes in the region is effective or if building a good network that will enable the collection, classification and sorting is needed</a:t>
          </a:r>
          <a:endParaRPr lang="en-GB" sz="1800" kern="1200" dirty="0">
            <a:latin typeface="Georgia" panose="02040502050405020303" pitchFamily="18" charset="0"/>
          </a:endParaRPr>
        </a:p>
      </dsp:txBody>
      <dsp:txXfrm>
        <a:off x="0" y="2002637"/>
        <a:ext cx="8856984" cy="877680"/>
      </dsp:txXfrm>
    </dsp:sp>
    <dsp:sp modelId="{F28276CB-F715-4D83-80EC-682AB1EEF5FE}">
      <dsp:nvSpPr>
        <dsp:cNvPr id="0" name=""/>
        <dsp:cNvSpPr/>
      </dsp:nvSpPr>
      <dsp:spPr>
        <a:xfrm>
          <a:off x="74000" y="2965010"/>
          <a:ext cx="4609440" cy="586247"/>
        </a:xfrm>
        <a:prstGeom prst="round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pt-PT" sz="2700" b="1" kern="1200" dirty="0" smtClean="0">
              <a:latin typeface="Georgia" panose="02040502050405020303" pitchFamily="18" charset="0"/>
            </a:rPr>
            <a:t>Step 3</a:t>
          </a:r>
          <a:endParaRPr lang="en-GB" sz="2700" b="1" kern="1200" dirty="0">
            <a:latin typeface="Georgia" panose="02040502050405020303" pitchFamily="18" charset="0"/>
          </a:endParaRPr>
        </a:p>
      </dsp:txBody>
      <dsp:txXfrm>
        <a:off x="102618" y="2993628"/>
        <a:ext cx="4552204" cy="529011"/>
      </dsp:txXfrm>
    </dsp:sp>
    <dsp:sp modelId="{9439E7A9-E351-4D3D-A057-8636FB96F137}">
      <dsp:nvSpPr>
        <dsp:cNvPr id="0" name=""/>
        <dsp:cNvSpPr/>
      </dsp:nvSpPr>
      <dsp:spPr>
        <a:xfrm>
          <a:off x="0" y="3586814"/>
          <a:ext cx="8856984" cy="87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The network to collect, to classify and to sort the wood wastes in the region is effective - no further action is needed</a:t>
          </a:r>
          <a:endParaRPr lang="en-GB" sz="1800" kern="1200" dirty="0">
            <a:latin typeface="Georgia" panose="02040502050405020303" pitchFamily="18" charset="0"/>
          </a:endParaRPr>
        </a:p>
      </dsp:txBody>
      <dsp:txXfrm>
        <a:off x="0" y="3586814"/>
        <a:ext cx="8856984" cy="877680"/>
      </dsp:txXfrm>
    </dsp:sp>
    <dsp:sp modelId="{06C984FB-1772-4641-91B9-32DC4A2CE821}">
      <dsp:nvSpPr>
        <dsp:cNvPr id="0" name=""/>
        <dsp:cNvSpPr/>
      </dsp:nvSpPr>
      <dsp:spPr>
        <a:xfrm>
          <a:off x="74000" y="4392487"/>
          <a:ext cx="4609440" cy="586247"/>
        </a:xfrm>
        <a:prstGeom prst="round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pt-PT" sz="2700" b="1" kern="1200" dirty="0" smtClean="0">
              <a:latin typeface="Georgia" panose="02040502050405020303" pitchFamily="18" charset="0"/>
            </a:rPr>
            <a:t>Step 4</a:t>
          </a:r>
          <a:endParaRPr lang="en-GB" sz="2700" b="1" kern="1200" dirty="0">
            <a:latin typeface="Georgia" panose="02040502050405020303" pitchFamily="18" charset="0"/>
          </a:endParaRPr>
        </a:p>
      </dsp:txBody>
      <dsp:txXfrm>
        <a:off x="102618" y="4421105"/>
        <a:ext cx="4552204" cy="529011"/>
      </dsp:txXfrm>
    </dsp:sp>
    <dsp:sp modelId="{F140A619-42C5-4601-8525-17CB8E2CC5FC}">
      <dsp:nvSpPr>
        <dsp:cNvPr id="0" name=""/>
        <dsp:cNvSpPr/>
      </dsp:nvSpPr>
      <dsp:spPr>
        <a:xfrm>
          <a:off x="0" y="5026976"/>
          <a:ext cx="8856984" cy="87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The network to collect, to classify and to sort the wood wastes in the region needs to be improved</a:t>
          </a:r>
          <a:endParaRPr lang="en-GB" sz="1800" kern="1200" dirty="0">
            <a:latin typeface="Georgia" panose="02040502050405020303" pitchFamily="18" charset="0"/>
          </a:endParaRPr>
        </a:p>
      </dsp:txBody>
      <dsp:txXfrm>
        <a:off x="0" y="5026976"/>
        <a:ext cx="8856984" cy="8776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39E251-06F7-4D17-BBFB-45CBEC386818}">
      <dsp:nvSpPr>
        <dsp:cNvPr id="0" name=""/>
        <dsp:cNvSpPr/>
      </dsp:nvSpPr>
      <dsp:spPr>
        <a:xfrm>
          <a:off x="4690737" y="696"/>
          <a:ext cx="2506215" cy="877037"/>
        </a:xfrm>
        <a:prstGeom prst="rightArrow">
          <a:avLst>
            <a:gd name="adj1" fmla="val 75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ctr" anchorCtr="0">
          <a:noAutofit/>
        </a:bodyPr>
        <a:lstStyle/>
        <a:p>
          <a:pPr marL="171450" lvl="1" indent="-171450" algn="r" defTabSz="800100">
            <a:lnSpc>
              <a:spcPct val="90000"/>
            </a:lnSpc>
            <a:spcBef>
              <a:spcPct val="0"/>
            </a:spcBef>
            <a:spcAft>
              <a:spcPct val="15000"/>
            </a:spcAft>
            <a:buChar char="••"/>
          </a:pPr>
          <a:r>
            <a:rPr lang="en-GB" sz="1800" kern="1200" noProof="0" dirty="0" smtClean="0">
              <a:latin typeface="Georgia" panose="02040502050405020303" pitchFamily="18" charset="0"/>
            </a:rPr>
            <a:t>Key Activities </a:t>
          </a:r>
          <a:endParaRPr lang="en-GB" sz="1800" kern="1200" noProof="0" dirty="0">
            <a:latin typeface="Georgia" panose="02040502050405020303" pitchFamily="18" charset="0"/>
          </a:endParaRPr>
        </a:p>
      </dsp:txBody>
      <dsp:txXfrm>
        <a:off x="4690737" y="110326"/>
        <a:ext cx="2177326" cy="657777"/>
      </dsp:txXfrm>
    </dsp:sp>
    <dsp:sp modelId="{1A8D18D0-2D5D-42A9-BBE3-0840C0578E31}">
      <dsp:nvSpPr>
        <dsp:cNvPr id="0" name=""/>
        <dsp:cNvSpPr/>
      </dsp:nvSpPr>
      <dsp:spPr>
        <a:xfrm>
          <a:off x="36276" y="22130"/>
          <a:ext cx="4686891" cy="877037"/>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GB" sz="2000" kern="1200" noProof="0" dirty="0" smtClean="0">
              <a:latin typeface="Georgia" panose="02040502050405020303" pitchFamily="18" charset="0"/>
            </a:rPr>
            <a:t>Policy Makers</a:t>
          </a:r>
          <a:endParaRPr lang="en-GB" sz="2000" kern="1200" noProof="0" dirty="0">
            <a:latin typeface="Georgia" panose="02040502050405020303" pitchFamily="18" charset="0"/>
          </a:endParaRPr>
        </a:p>
      </dsp:txBody>
      <dsp:txXfrm>
        <a:off x="79089" y="64943"/>
        <a:ext cx="4601265" cy="791411"/>
      </dsp:txXfrm>
    </dsp:sp>
    <dsp:sp modelId="{9BF9087F-B9B9-432B-9460-5854DC44F6EE}">
      <dsp:nvSpPr>
        <dsp:cNvPr id="0" name=""/>
        <dsp:cNvSpPr/>
      </dsp:nvSpPr>
      <dsp:spPr>
        <a:xfrm>
          <a:off x="4690737" y="965436"/>
          <a:ext cx="2506215" cy="877037"/>
        </a:xfrm>
        <a:prstGeom prst="rightArrow">
          <a:avLst>
            <a:gd name="adj1" fmla="val 75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ctr" anchorCtr="0">
          <a:noAutofit/>
        </a:bodyPr>
        <a:lstStyle/>
        <a:p>
          <a:pPr marL="171450" lvl="1" indent="-171450" algn="r" defTabSz="800100">
            <a:lnSpc>
              <a:spcPct val="90000"/>
            </a:lnSpc>
            <a:spcBef>
              <a:spcPct val="0"/>
            </a:spcBef>
            <a:spcAft>
              <a:spcPct val="15000"/>
            </a:spcAft>
            <a:buChar char="••"/>
          </a:pPr>
          <a:r>
            <a:rPr lang="en-GB" sz="1800" kern="1200" noProof="0" dirty="0" smtClean="0">
              <a:latin typeface="Georgia" panose="02040502050405020303" pitchFamily="18" charset="0"/>
            </a:rPr>
            <a:t>Key Activities</a:t>
          </a:r>
          <a:endParaRPr lang="en-GB" sz="1800" kern="1200" noProof="0" dirty="0">
            <a:latin typeface="Georgia" panose="02040502050405020303" pitchFamily="18" charset="0"/>
          </a:endParaRPr>
        </a:p>
      </dsp:txBody>
      <dsp:txXfrm>
        <a:off x="4690737" y="1075066"/>
        <a:ext cx="2177326" cy="657777"/>
      </dsp:txXfrm>
    </dsp:sp>
    <dsp:sp modelId="{E9E598D2-3C84-4497-A349-9F3FD21147E8}">
      <dsp:nvSpPr>
        <dsp:cNvPr id="0" name=""/>
        <dsp:cNvSpPr/>
      </dsp:nvSpPr>
      <dsp:spPr>
        <a:xfrm>
          <a:off x="36276" y="984065"/>
          <a:ext cx="4686891" cy="877037"/>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GB" sz="2000" kern="1200" noProof="0" dirty="0" smtClean="0">
              <a:latin typeface="Georgia" panose="02040502050405020303" pitchFamily="18" charset="0"/>
            </a:rPr>
            <a:t>Waste Management Stakeholders</a:t>
          </a:r>
          <a:endParaRPr lang="en-GB" sz="2000" kern="1200" noProof="0" dirty="0">
            <a:latin typeface="Georgia" panose="02040502050405020303" pitchFamily="18" charset="0"/>
          </a:endParaRPr>
        </a:p>
      </dsp:txBody>
      <dsp:txXfrm>
        <a:off x="79089" y="1026878"/>
        <a:ext cx="4601265" cy="791411"/>
      </dsp:txXfrm>
    </dsp:sp>
    <dsp:sp modelId="{EB53DE98-C6AB-48C9-80B5-E0AA31DB5DF3}">
      <dsp:nvSpPr>
        <dsp:cNvPr id="0" name=""/>
        <dsp:cNvSpPr/>
      </dsp:nvSpPr>
      <dsp:spPr>
        <a:xfrm>
          <a:off x="4690737" y="1930177"/>
          <a:ext cx="2506215" cy="877037"/>
        </a:xfrm>
        <a:prstGeom prst="rightArrow">
          <a:avLst>
            <a:gd name="adj1" fmla="val 75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ctr" anchorCtr="0">
          <a:noAutofit/>
        </a:bodyPr>
        <a:lstStyle/>
        <a:p>
          <a:pPr marL="171450" lvl="1" indent="-171450" algn="r" defTabSz="800100">
            <a:lnSpc>
              <a:spcPct val="90000"/>
            </a:lnSpc>
            <a:spcBef>
              <a:spcPct val="0"/>
            </a:spcBef>
            <a:spcAft>
              <a:spcPct val="15000"/>
            </a:spcAft>
            <a:buChar char="••"/>
          </a:pPr>
          <a:r>
            <a:rPr lang="en-GB" sz="1800" kern="1200" noProof="0" dirty="0" smtClean="0">
              <a:latin typeface="Georgia" panose="02040502050405020303" pitchFamily="18" charset="0"/>
            </a:rPr>
            <a:t>Key Activities </a:t>
          </a:r>
          <a:endParaRPr lang="en-GB" sz="1800" kern="1200" noProof="0" dirty="0">
            <a:latin typeface="Georgia" panose="02040502050405020303" pitchFamily="18" charset="0"/>
          </a:endParaRPr>
        </a:p>
      </dsp:txBody>
      <dsp:txXfrm>
        <a:off x="4690737" y="2039807"/>
        <a:ext cx="2177326" cy="657777"/>
      </dsp:txXfrm>
    </dsp:sp>
    <dsp:sp modelId="{4A4EA14C-25D3-4CF5-B0B4-8490418F1210}">
      <dsp:nvSpPr>
        <dsp:cNvPr id="0" name=""/>
        <dsp:cNvSpPr/>
      </dsp:nvSpPr>
      <dsp:spPr>
        <a:xfrm>
          <a:off x="36276" y="1941763"/>
          <a:ext cx="4686891" cy="877037"/>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GB" sz="2000" kern="1200" noProof="0" dirty="0" smtClean="0">
              <a:latin typeface="Georgia" panose="02040502050405020303" pitchFamily="18" charset="0"/>
            </a:rPr>
            <a:t>Recycling Units</a:t>
          </a:r>
          <a:endParaRPr lang="en-GB" sz="2000" kern="1200" noProof="0" dirty="0">
            <a:latin typeface="Georgia" panose="02040502050405020303" pitchFamily="18" charset="0"/>
          </a:endParaRPr>
        </a:p>
      </dsp:txBody>
      <dsp:txXfrm>
        <a:off x="79089" y="1984576"/>
        <a:ext cx="4601265" cy="791411"/>
      </dsp:txXfrm>
    </dsp:sp>
    <dsp:sp modelId="{04CDA139-7618-4912-A6A6-9CDC9ECE9286}">
      <dsp:nvSpPr>
        <dsp:cNvPr id="0" name=""/>
        <dsp:cNvSpPr/>
      </dsp:nvSpPr>
      <dsp:spPr>
        <a:xfrm>
          <a:off x="4690737" y="2894918"/>
          <a:ext cx="2506215" cy="877037"/>
        </a:xfrm>
        <a:prstGeom prst="rightArrow">
          <a:avLst>
            <a:gd name="adj1" fmla="val 75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ctr" anchorCtr="0">
          <a:noAutofit/>
        </a:bodyPr>
        <a:lstStyle/>
        <a:p>
          <a:pPr marL="171450" lvl="1" indent="-171450" algn="r" defTabSz="800100">
            <a:lnSpc>
              <a:spcPct val="90000"/>
            </a:lnSpc>
            <a:spcBef>
              <a:spcPct val="0"/>
            </a:spcBef>
            <a:spcAft>
              <a:spcPct val="15000"/>
            </a:spcAft>
            <a:buChar char="••"/>
          </a:pPr>
          <a:r>
            <a:rPr lang="en-GB" sz="1800" kern="1200" noProof="0" dirty="0" smtClean="0">
              <a:latin typeface="Georgia" panose="02040502050405020303" pitchFamily="18" charset="0"/>
            </a:rPr>
            <a:t>Key Activities </a:t>
          </a:r>
          <a:endParaRPr lang="en-GB" sz="1800" kern="1200" noProof="0" dirty="0">
            <a:latin typeface="Georgia" panose="02040502050405020303" pitchFamily="18" charset="0"/>
          </a:endParaRPr>
        </a:p>
      </dsp:txBody>
      <dsp:txXfrm>
        <a:off x="4690737" y="3004548"/>
        <a:ext cx="2177326" cy="657777"/>
      </dsp:txXfrm>
    </dsp:sp>
    <dsp:sp modelId="{A17DD73E-C59A-4243-8579-014B1B201BDB}">
      <dsp:nvSpPr>
        <dsp:cNvPr id="0" name=""/>
        <dsp:cNvSpPr/>
      </dsp:nvSpPr>
      <dsp:spPr>
        <a:xfrm>
          <a:off x="36276" y="2883332"/>
          <a:ext cx="4686891" cy="877037"/>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GB" sz="2000" kern="1200" noProof="0" dirty="0" smtClean="0">
              <a:latin typeface="Georgia" panose="02040502050405020303" pitchFamily="18" charset="0"/>
            </a:rPr>
            <a:t>Energy Processing Units</a:t>
          </a:r>
          <a:endParaRPr lang="en-GB" sz="2000" kern="1200" noProof="0" dirty="0">
            <a:latin typeface="Georgia" panose="02040502050405020303" pitchFamily="18" charset="0"/>
          </a:endParaRPr>
        </a:p>
      </dsp:txBody>
      <dsp:txXfrm>
        <a:off x="79089" y="2926145"/>
        <a:ext cx="4601265" cy="791411"/>
      </dsp:txXfrm>
    </dsp:sp>
    <dsp:sp modelId="{92849121-D9EA-42AA-B403-6A8165C1C82F}">
      <dsp:nvSpPr>
        <dsp:cNvPr id="0" name=""/>
        <dsp:cNvSpPr/>
      </dsp:nvSpPr>
      <dsp:spPr>
        <a:xfrm>
          <a:off x="4711416" y="3859659"/>
          <a:ext cx="2489339" cy="877037"/>
        </a:xfrm>
        <a:prstGeom prst="rightArrow">
          <a:avLst>
            <a:gd name="adj1" fmla="val 75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ctr" anchorCtr="0">
          <a:noAutofit/>
        </a:bodyPr>
        <a:lstStyle/>
        <a:p>
          <a:pPr marL="171450" lvl="1" indent="-171450" algn="r" defTabSz="800100">
            <a:lnSpc>
              <a:spcPct val="90000"/>
            </a:lnSpc>
            <a:spcBef>
              <a:spcPct val="0"/>
            </a:spcBef>
            <a:spcAft>
              <a:spcPct val="15000"/>
            </a:spcAft>
            <a:buChar char="••"/>
          </a:pPr>
          <a:r>
            <a:rPr lang="en-GB" sz="1800" kern="1200" noProof="0" dirty="0" smtClean="0">
              <a:latin typeface="Georgia" panose="02040502050405020303" pitchFamily="18" charset="0"/>
            </a:rPr>
            <a:t>Key Activities </a:t>
          </a:r>
          <a:endParaRPr lang="en-GB" sz="1800" kern="1200" noProof="0" dirty="0">
            <a:latin typeface="Georgia" panose="02040502050405020303" pitchFamily="18" charset="0"/>
          </a:endParaRPr>
        </a:p>
      </dsp:txBody>
      <dsp:txXfrm>
        <a:off x="4711416" y="3969289"/>
        <a:ext cx="2160450" cy="657777"/>
      </dsp:txXfrm>
    </dsp:sp>
    <dsp:sp modelId="{2ED72C5A-64C4-4E77-9CD4-A8E71FB0D5BD}">
      <dsp:nvSpPr>
        <dsp:cNvPr id="0" name=""/>
        <dsp:cNvSpPr/>
      </dsp:nvSpPr>
      <dsp:spPr>
        <a:xfrm>
          <a:off x="16150" y="3861395"/>
          <a:ext cx="4711372" cy="877037"/>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GB" sz="2000" kern="1200" noProof="0" dirty="0" smtClean="0">
              <a:latin typeface="Georgia" panose="02040502050405020303" pitchFamily="18" charset="0"/>
            </a:rPr>
            <a:t>Research and Academia</a:t>
          </a:r>
          <a:endParaRPr lang="en-GB" sz="2000" kern="1200" noProof="0" dirty="0">
            <a:latin typeface="Georgia" panose="02040502050405020303" pitchFamily="18" charset="0"/>
          </a:endParaRPr>
        </a:p>
      </dsp:txBody>
      <dsp:txXfrm>
        <a:off x="58963" y="3904208"/>
        <a:ext cx="4625746" cy="791411"/>
      </dsp:txXfrm>
    </dsp:sp>
    <dsp:sp modelId="{45B9198D-1110-4B36-88F4-14A4E51862E8}">
      <dsp:nvSpPr>
        <dsp:cNvPr id="0" name=""/>
        <dsp:cNvSpPr/>
      </dsp:nvSpPr>
      <dsp:spPr>
        <a:xfrm>
          <a:off x="4735099" y="4824399"/>
          <a:ext cx="2464023" cy="877037"/>
        </a:xfrm>
        <a:prstGeom prst="rightArrow">
          <a:avLst>
            <a:gd name="adj1" fmla="val 75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ctr" anchorCtr="0">
          <a:noAutofit/>
        </a:bodyPr>
        <a:lstStyle/>
        <a:p>
          <a:pPr marL="171450" lvl="1" indent="-171450" algn="r" defTabSz="800100">
            <a:lnSpc>
              <a:spcPct val="90000"/>
            </a:lnSpc>
            <a:spcBef>
              <a:spcPct val="0"/>
            </a:spcBef>
            <a:spcAft>
              <a:spcPct val="15000"/>
            </a:spcAft>
            <a:buChar char="••"/>
          </a:pPr>
          <a:r>
            <a:rPr lang="en-GB" sz="1800" kern="1200" noProof="0" dirty="0" smtClean="0">
              <a:latin typeface="Georgia" panose="02040502050405020303" pitchFamily="18" charset="0"/>
            </a:rPr>
            <a:t>Key Activities </a:t>
          </a:r>
          <a:endParaRPr lang="en-GB" sz="1800" kern="1200" noProof="0" dirty="0">
            <a:latin typeface="Georgia" panose="02040502050405020303" pitchFamily="18" charset="0"/>
          </a:endParaRPr>
        </a:p>
      </dsp:txBody>
      <dsp:txXfrm>
        <a:off x="4735099" y="4934029"/>
        <a:ext cx="2135134" cy="657777"/>
      </dsp:txXfrm>
    </dsp:sp>
    <dsp:sp modelId="{F747A9A2-4D0E-4A3B-AAA9-C5B37FB59F11}">
      <dsp:nvSpPr>
        <dsp:cNvPr id="0" name=""/>
        <dsp:cNvSpPr/>
      </dsp:nvSpPr>
      <dsp:spPr>
        <a:xfrm>
          <a:off x="1676" y="4824399"/>
          <a:ext cx="4733422" cy="877037"/>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GB" sz="2000" kern="1200" noProof="0" dirty="0" smtClean="0">
              <a:latin typeface="Georgia" panose="02040502050405020303" pitchFamily="18" charset="0"/>
            </a:rPr>
            <a:t>General Public</a:t>
          </a:r>
          <a:endParaRPr lang="en-GB" sz="2000" kern="1200" noProof="0" dirty="0">
            <a:latin typeface="Georgia" panose="02040502050405020303" pitchFamily="18" charset="0"/>
          </a:endParaRPr>
        </a:p>
      </dsp:txBody>
      <dsp:txXfrm>
        <a:off x="44489" y="4867212"/>
        <a:ext cx="4647796" cy="791411"/>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Waste Management Stakeholders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0"/>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Waste Management Stakeholders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20141"/>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Waste Management Stakeholders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Waste Management Stakeholders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Waste Management Stakeholders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Waste Management Stakeholders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Waste Management Stakeholders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Waste Management Stakeholders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Waste Management Stakeholders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Waste Management Stakeholders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Policy Makers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Waste Management Stakeholders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Recycling Units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Recycling Units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39FB5D-D544-4DD9-9D30-6F3F506C47C9}">
      <dsp:nvSpPr>
        <dsp:cNvPr id="0" name=""/>
        <dsp:cNvSpPr/>
      </dsp:nvSpPr>
      <dsp:spPr>
        <a:xfrm>
          <a:off x="74000" y="24472"/>
          <a:ext cx="4609440" cy="586247"/>
        </a:xfrm>
        <a:prstGeom prst="round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pt-PT" sz="2700" b="1" kern="1200" dirty="0" smtClean="0">
              <a:latin typeface="Georgia" panose="02040502050405020303" pitchFamily="18" charset="0"/>
            </a:rPr>
            <a:t>Step 1</a:t>
          </a:r>
          <a:endParaRPr lang="en-GB" sz="2700" b="1" kern="1200" dirty="0">
            <a:latin typeface="Georgia" panose="02040502050405020303" pitchFamily="18" charset="0"/>
          </a:endParaRPr>
        </a:p>
      </dsp:txBody>
      <dsp:txXfrm>
        <a:off x="102618" y="53090"/>
        <a:ext cx="4552204" cy="529011"/>
      </dsp:txXfrm>
    </dsp:sp>
    <dsp:sp modelId="{95625A62-579A-471E-A7A5-189C01BCB938}">
      <dsp:nvSpPr>
        <dsp:cNvPr id="0" name=""/>
        <dsp:cNvSpPr/>
      </dsp:nvSpPr>
      <dsp:spPr>
        <a:xfrm>
          <a:off x="0" y="634492"/>
          <a:ext cx="8856984" cy="87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Identification of wood waste recycling units in the region</a:t>
          </a:r>
          <a:endParaRPr lang="en-GB" sz="1800" kern="1200" dirty="0">
            <a:latin typeface="Georgia" panose="02040502050405020303" pitchFamily="18" charset="0"/>
          </a:endParaRPr>
        </a:p>
      </dsp:txBody>
      <dsp:txXfrm>
        <a:off x="0" y="634492"/>
        <a:ext cx="8856984" cy="877680"/>
      </dsp:txXfrm>
    </dsp:sp>
    <dsp:sp modelId="{8623796A-5E40-4397-ACD0-8F8107834BDF}">
      <dsp:nvSpPr>
        <dsp:cNvPr id="0" name=""/>
        <dsp:cNvSpPr/>
      </dsp:nvSpPr>
      <dsp:spPr>
        <a:xfrm>
          <a:off x="74000" y="1365621"/>
          <a:ext cx="4609440" cy="586247"/>
        </a:xfrm>
        <a:prstGeom prst="round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pt-PT" sz="2700" b="1" kern="1200" dirty="0" smtClean="0">
              <a:latin typeface="Georgia" panose="02040502050405020303" pitchFamily="18" charset="0"/>
            </a:rPr>
            <a:t>Step 2</a:t>
          </a:r>
          <a:endParaRPr lang="en-GB" sz="2700" b="1" kern="1200" dirty="0">
            <a:latin typeface="Georgia" panose="02040502050405020303" pitchFamily="18" charset="0"/>
          </a:endParaRPr>
        </a:p>
      </dsp:txBody>
      <dsp:txXfrm>
        <a:off x="102618" y="1394239"/>
        <a:ext cx="4552204" cy="529011"/>
      </dsp:txXfrm>
    </dsp:sp>
    <dsp:sp modelId="{5118D040-2FDF-4C1E-A028-F2CEDDB2F9A6}">
      <dsp:nvSpPr>
        <dsp:cNvPr id="0" name=""/>
        <dsp:cNvSpPr/>
      </dsp:nvSpPr>
      <dsp:spPr>
        <a:xfrm>
          <a:off x="0" y="2002637"/>
          <a:ext cx="8856984" cy="87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Identification if the wood waste recycling units in the region are effective or if some more recycling units are needed</a:t>
          </a:r>
          <a:endParaRPr lang="en-GB" sz="1800" kern="1200" dirty="0">
            <a:latin typeface="Georgia" panose="02040502050405020303" pitchFamily="18" charset="0"/>
          </a:endParaRPr>
        </a:p>
      </dsp:txBody>
      <dsp:txXfrm>
        <a:off x="0" y="2002637"/>
        <a:ext cx="8856984" cy="877680"/>
      </dsp:txXfrm>
    </dsp:sp>
    <dsp:sp modelId="{F28276CB-F715-4D83-80EC-682AB1EEF5FE}">
      <dsp:nvSpPr>
        <dsp:cNvPr id="0" name=""/>
        <dsp:cNvSpPr/>
      </dsp:nvSpPr>
      <dsp:spPr>
        <a:xfrm>
          <a:off x="74000" y="2965010"/>
          <a:ext cx="4609440" cy="586247"/>
        </a:xfrm>
        <a:prstGeom prst="round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pt-PT" sz="2700" b="1" kern="1200" dirty="0" smtClean="0">
              <a:latin typeface="Georgia" panose="02040502050405020303" pitchFamily="18" charset="0"/>
            </a:rPr>
            <a:t>Step 3</a:t>
          </a:r>
          <a:endParaRPr lang="en-GB" sz="2700" b="1" kern="1200" dirty="0">
            <a:latin typeface="Georgia" panose="02040502050405020303" pitchFamily="18" charset="0"/>
          </a:endParaRPr>
        </a:p>
      </dsp:txBody>
      <dsp:txXfrm>
        <a:off x="102618" y="2993628"/>
        <a:ext cx="4552204" cy="529011"/>
      </dsp:txXfrm>
    </dsp:sp>
    <dsp:sp modelId="{9439E7A9-E351-4D3D-A057-8636FB96F137}">
      <dsp:nvSpPr>
        <dsp:cNvPr id="0" name=""/>
        <dsp:cNvSpPr/>
      </dsp:nvSpPr>
      <dsp:spPr>
        <a:xfrm>
          <a:off x="0" y="3586814"/>
          <a:ext cx="8856984" cy="87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The wood waste recycling units in the region are effective - no further action is needed</a:t>
          </a:r>
          <a:endParaRPr lang="en-GB" sz="1800" kern="1200" dirty="0">
            <a:latin typeface="Georgia" panose="02040502050405020303" pitchFamily="18" charset="0"/>
          </a:endParaRPr>
        </a:p>
      </dsp:txBody>
      <dsp:txXfrm>
        <a:off x="0" y="3586814"/>
        <a:ext cx="8856984" cy="877680"/>
      </dsp:txXfrm>
    </dsp:sp>
    <dsp:sp modelId="{06C984FB-1772-4641-91B9-32DC4A2CE821}">
      <dsp:nvSpPr>
        <dsp:cNvPr id="0" name=""/>
        <dsp:cNvSpPr/>
      </dsp:nvSpPr>
      <dsp:spPr>
        <a:xfrm>
          <a:off x="74000" y="4392487"/>
          <a:ext cx="4609440" cy="586247"/>
        </a:xfrm>
        <a:prstGeom prst="round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pt-PT" sz="2700" b="1" kern="1200" dirty="0" smtClean="0">
              <a:latin typeface="Georgia" panose="02040502050405020303" pitchFamily="18" charset="0"/>
            </a:rPr>
            <a:t>Step 4</a:t>
          </a:r>
          <a:endParaRPr lang="en-GB" sz="2700" b="1" kern="1200" dirty="0">
            <a:latin typeface="Georgia" panose="02040502050405020303" pitchFamily="18" charset="0"/>
          </a:endParaRPr>
        </a:p>
      </dsp:txBody>
      <dsp:txXfrm>
        <a:off x="102618" y="4421105"/>
        <a:ext cx="4552204" cy="529011"/>
      </dsp:txXfrm>
    </dsp:sp>
    <dsp:sp modelId="{F140A619-42C5-4601-8525-17CB8E2CC5FC}">
      <dsp:nvSpPr>
        <dsp:cNvPr id="0" name=""/>
        <dsp:cNvSpPr/>
      </dsp:nvSpPr>
      <dsp:spPr>
        <a:xfrm>
          <a:off x="0" y="5026976"/>
          <a:ext cx="8856984" cy="87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The wood waste recycling units in the region needs to be improved</a:t>
          </a:r>
          <a:endParaRPr lang="en-GB" sz="1800" kern="1200" dirty="0">
            <a:latin typeface="Georgia" panose="02040502050405020303" pitchFamily="18" charset="0"/>
          </a:endParaRPr>
        </a:p>
      </dsp:txBody>
      <dsp:txXfrm>
        <a:off x="0" y="5026976"/>
        <a:ext cx="8856984" cy="877680"/>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Recycling Units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0"/>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Recycling Units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20141"/>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Recycling Units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Recycling Units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Recycling Units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Recycling Units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Policy Makers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Recycling Units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Recycling Units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Recycling Units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Recycling Units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Recycling Units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Energy Processing Units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Energy Processing Units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39FB5D-D544-4DD9-9D30-6F3F506C47C9}">
      <dsp:nvSpPr>
        <dsp:cNvPr id="0" name=""/>
        <dsp:cNvSpPr/>
      </dsp:nvSpPr>
      <dsp:spPr>
        <a:xfrm>
          <a:off x="74000" y="24472"/>
          <a:ext cx="4609440" cy="586247"/>
        </a:xfrm>
        <a:prstGeom prst="round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pt-PT" sz="2700" b="1" kern="1200" dirty="0" smtClean="0">
              <a:latin typeface="Georgia" panose="02040502050405020303" pitchFamily="18" charset="0"/>
            </a:rPr>
            <a:t>Step 1</a:t>
          </a:r>
          <a:endParaRPr lang="en-GB" sz="2700" b="1" kern="1200" dirty="0">
            <a:latin typeface="Georgia" panose="02040502050405020303" pitchFamily="18" charset="0"/>
          </a:endParaRPr>
        </a:p>
      </dsp:txBody>
      <dsp:txXfrm>
        <a:off x="102618" y="53090"/>
        <a:ext cx="4552204" cy="529011"/>
      </dsp:txXfrm>
    </dsp:sp>
    <dsp:sp modelId="{95625A62-579A-471E-A7A5-189C01BCB938}">
      <dsp:nvSpPr>
        <dsp:cNvPr id="0" name=""/>
        <dsp:cNvSpPr/>
      </dsp:nvSpPr>
      <dsp:spPr>
        <a:xfrm>
          <a:off x="0" y="634492"/>
          <a:ext cx="8856984" cy="87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Identification of wood waste energy processing units in the region</a:t>
          </a:r>
          <a:endParaRPr lang="en-GB" sz="1800" kern="1200" dirty="0">
            <a:latin typeface="Georgia" panose="02040502050405020303" pitchFamily="18" charset="0"/>
          </a:endParaRPr>
        </a:p>
      </dsp:txBody>
      <dsp:txXfrm>
        <a:off x="0" y="634492"/>
        <a:ext cx="8856984" cy="877680"/>
      </dsp:txXfrm>
    </dsp:sp>
    <dsp:sp modelId="{8623796A-5E40-4397-ACD0-8F8107834BDF}">
      <dsp:nvSpPr>
        <dsp:cNvPr id="0" name=""/>
        <dsp:cNvSpPr/>
      </dsp:nvSpPr>
      <dsp:spPr>
        <a:xfrm>
          <a:off x="74000" y="1365621"/>
          <a:ext cx="4609440" cy="586247"/>
        </a:xfrm>
        <a:prstGeom prst="round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pt-PT" sz="2700" b="1" kern="1200" dirty="0" smtClean="0">
              <a:latin typeface="Georgia" panose="02040502050405020303" pitchFamily="18" charset="0"/>
            </a:rPr>
            <a:t>Step 2</a:t>
          </a:r>
          <a:endParaRPr lang="en-GB" sz="2700" b="1" kern="1200" dirty="0">
            <a:latin typeface="Georgia" panose="02040502050405020303" pitchFamily="18" charset="0"/>
          </a:endParaRPr>
        </a:p>
      </dsp:txBody>
      <dsp:txXfrm>
        <a:off x="102618" y="1394239"/>
        <a:ext cx="4552204" cy="529011"/>
      </dsp:txXfrm>
    </dsp:sp>
    <dsp:sp modelId="{5118D040-2FDF-4C1E-A028-F2CEDDB2F9A6}">
      <dsp:nvSpPr>
        <dsp:cNvPr id="0" name=""/>
        <dsp:cNvSpPr/>
      </dsp:nvSpPr>
      <dsp:spPr>
        <a:xfrm>
          <a:off x="0" y="2002637"/>
          <a:ext cx="8856984" cy="87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Identification if the wood waste energy processing in the region are effective or if some more recycling units are needed</a:t>
          </a:r>
          <a:endParaRPr lang="en-GB" sz="1800" kern="1200" dirty="0">
            <a:latin typeface="Georgia" panose="02040502050405020303" pitchFamily="18" charset="0"/>
          </a:endParaRPr>
        </a:p>
      </dsp:txBody>
      <dsp:txXfrm>
        <a:off x="0" y="2002637"/>
        <a:ext cx="8856984" cy="877680"/>
      </dsp:txXfrm>
    </dsp:sp>
    <dsp:sp modelId="{F28276CB-F715-4D83-80EC-682AB1EEF5FE}">
      <dsp:nvSpPr>
        <dsp:cNvPr id="0" name=""/>
        <dsp:cNvSpPr/>
      </dsp:nvSpPr>
      <dsp:spPr>
        <a:xfrm>
          <a:off x="74000" y="2965010"/>
          <a:ext cx="4609440" cy="586247"/>
        </a:xfrm>
        <a:prstGeom prst="round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pt-PT" sz="2700" b="1" kern="1200" dirty="0" smtClean="0">
              <a:latin typeface="Georgia" panose="02040502050405020303" pitchFamily="18" charset="0"/>
            </a:rPr>
            <a:t>Step 3</a:t>
          </a:r>
          <a:endParaRPr lang="en-GB" sz="2700" b="1" kern="1200" dirty="0">
            <a:latin typeface="Georgia" panose="02040502050405020303" pitchFamily="18" charset="0"/>
          </a:endParaRPr>
        </a:p>
      </dsp:txBody>
      <dsp:txXfrm>
        <a:off x="102618" y="2993628"/>
        <a:ext cx="4552204" cy="529011"/>
      </dsp:txXfrm>
    </dsp:sp>
    <dsp:sp modelId="{9439E7A9-E351-4D3D-A057-8636FB96F137}">
      <dsp:nvSpPr>
        <dsp:cNvPr id="0" name=""/>
        <dsp:cNvSpPr/>
      </dsp:nvSpPr>
      <dsp:spPr>
        <a:xfrm>
          <a:off x="0" y="3586814"/>
          <a:ext cx="8856984" cy="87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The wood waste energy processing units in the region are effective - no further action is needed</a:t>
          </a:r>
          <a:endParaRPr lang="en-GB" sz="1800" kern="1200" dirty="0">
            <a:latin typeface="Georgia" panose="02040502050405020303" pitchFamily="18" charset="0"/>
          </a:endParaRPr>
        </a:p>
      </dsp:txBody>
      <dsp:txXfrm>
        <a:off x="0" y="3586814"/>
        <a:ext cx="8856984" cy="877680"/>
      </dsp:txXfrm>
    </dsp:sp>
    <dsp:sp modelId="{06C984FB-1772-4641-91B9-32DC4A2CE821}">
      <dsp:nvSpPr>
        <dsp:cNvPr id="0" name=""/>
        <dsp:cNvSpPr/>
      </dsp:nvSpPr>
      <dsp:spPr>
        <a:xfrm>
          <a:off x="74000" y="4392487"/>
          <a:ext cx="4609440" cy="586247"/>
        </a:xfrm>
        <a:prstGeom prst="round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pt-PT" sz="2700" b="1" kern="1200" dirty="0" smtClean="0">
              <a:latin typeface="Georgia" panose="02040502050405020303" pitchFamily="18" charset="0"/>
            </a:rPr>
            <a:t>Step 4</a:t>
          </a:r>
          <a:endParaRPr lang="en-GB" sz="2700" b="1" kern="1200" dirty="0">
            <a:latin typeface="Georgia" panose="02040502050405020303" pitchFamily="18" charset="0"/>
          </a:endParaRPr>
        </a:p>
      </dsp:txBody>
      <dsp:txXfrm>
        <a:off x="102618" y="4421105"/>
        <a:ext cx="4552204" cy="529011"/>
      </dsp:txXfrm>
    </dsp:sp>
    <dsp:sp modelId="{F140A619-42C5-4601-8525-17CB8E2CC5FC}">
      <dsp:nvSpPr>
        <dsp:cNvPr id="0" name=""/>
        <dsp:cNvSpPr/>
      </dsp:nvSpPr>
      <dsp:spPr>
        <a:xfrm>
          <a:off x="0" y="5026976"/>
          <a:ext cx="8856984" cy="87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The wood waste energy processing units in the region needs to be improved</a:t>
          </a:r>
          <a:endParaRPr lang="en-GB" sz="1800" kern="1200" dirty="0">
            <a:latin typeface="Georgia" panose="02040502050405020303" pitchFamily="18" charset="0"/>
          </a:endParaRPr>
        </a:p>
      </dsp:txBody>
      <dsp:txXfrm>
        <a:off x="0" y="5026976"/>
        <a:ext cx="8856984" cy="877680"/>
      </dsp:txXfrm>
    </dsp:sp>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Energy Processing Units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0"/>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Energy Processing Units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39FB5D-D544-4DD9-9D30-6F3F506C47C9}">
      <dsp:nvSpPr>
        <dsp:cNvPr id="0" name=""/>
        <dsp:cNvSpPr/>
      </dsp:nvSpPr>
      <dsp:spPr>
        <a:xfrm>
          <a:off x="74000" y="12440"/>
          <a:ext cx="4609440" cy="575186"/>
        </a:xfrm>
        <a:prstGeom prst="round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pt-PT" sz="2700" b="1" kern="1200" dirty="0" smtClean="0">
              <a:latin typeface="Georgia" panose="02040502050405020303" pitchFamily="18" charset="0"/>
            </a:rPr>
            <a:t>Step 1</a:t>
          </a:r>
          <a:endParaRPr lang="en-GB" sz="2700" b="1" kern="1200" dirty="0">
            <a:latin typeface="Georgia" panose="02040502050405020303" pitchFamily="18" charset="0"/>
          </a:endParaRPr>
        </a:p>
      </dsp:txBody>
      <dsp:txXfrm>
        <a:off x="102078" y="40518"/>
        <a:ext cx="4553284" cy="519030"/>
      </dsp:txXfrm>
    </dsp:sp>
    <dsp:sp modelId="{95625A62-579A-471E-A7A5-189C01BCB938}">
      <dsp:nvSpPr>
        <dsp:cNvPr id="0" name=""/>
        <dsp:cNvSpPr/>
      </dsp:nvSpPr>
      <dsp:spPr>
        <a:xfrm>
          <a:off x="0" y="587626"/>
          <a:ext cx="8856984" cy="861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Identification of the existing institutional, political and legal framework in wood waste valorisation</a:t>
          </a:r>
          <a:endParaRPr lang="en-GB" sz="1800" kern="1200" dirty="0">
            <a:latin typeface="Georgia" panose="02040502050405020303" pitchFamily="18" charset="0"/>
          </a:endParaRPr>
        </a:p>
      </dsp:txBody>
      <dsp:txXfrm>
        <a:off x="0" y="587626"/>
        <a:ext cx="8856984" cy="861120"/>
      </dsp:txXfrm>
    </dsp:sp>
    <dsp:sp modelId="{8623796A-5E40-4397-ACD0-8F8107834BDF}">
      <dsp:nvSpPr>
        <dsp:cNvPr id="0" name=""/>
        <dsp:cNvSpPr/>
      </dsp:nvSpPr>
      <dsp:spPr>
        <a:xfrm>
          <a:off x="74000" y="1309462"/>
          <a:ext cx="4609440" cy="575186"/>
        </a:xfrm>
        <a:prstGeom prst="round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pt-PT" sz="2700" b="1" kern="1200" dirty="0" smtClean="0">
              <a:latin typeface="Georgia" panose="02040502050405020303" pitchFamily="18" charset="0"/>
            </a:rPr>
            <a:t>Step 2</a:t>
          </a:r>
          <a:endParaRPr lang="en-GB" sz="2700" b="1" kern="1200" dirty="0">
            <a:latin typeface="Georgia" panose="02040502050405020303" pitchFamily="18" charset="0"/>
          </a:endParaRPr>
        </a:p>
      </dsp:txBody>
      <dsp:txXfrm>
        <a:off x="102078" y="1337540"/>
        <a:ext cx="4553284" cy="519030"/>
      </dsp:txXfrm>
    </dsp:sp>
    <dsp:sp modelId="{5118D040-2FDF-4C1E-A028-F2CEDDB2F9A6}">
      <dsp:nvSpPr>
        <dsp:cNvPr id="0" name=""/>
        <dsp:cNvSpPr/>
      </dsp:nvSpPr>
      <dsp:spPr>
        <a:xfrm>
          <a:off x="0" y="1884653"/>
          <a:ext cx="8856984" cy="9956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Identification if the existing institutional, political and legal framework in wood waste valorisation is effective or if building a good regulatory framework that will enable the wood waste valorisation is needed</a:t>
          </a:r>
          <a:endParaRPr lang="en-GB" sz="1800" kern="1200" dirty="0">
            <a:latin typeface="Georgia" panose="02040502050405020303" pitchFamily="18" charset="0"/>
          </a:endParaRPr>
        </a:p>
      </dsp:txBody>
      <dsp:txXfrm>
        <a:off x="0" y="1884653"/>
        <a:ext cx="8856984" cy="995670"/>
      </dsp:txXfrm>
    </dsp:sp>
    <dsp:sp modelId="{F28276CB-F715-4D83-80EC-682AB1EEF5FE}">
      <dsp:nvSpPr>
        <dsp:cNvPr id="0" name=""/>
        <dsp:cNvSpPr/>
      </dsp:nvSpPr>
      <dsp:spPr>
        <a:xfrm>
          <a:off x="74000" y="3032046"/>
          <a:ext cx="4609440" cy="575186"/>
        </a:xfrm>
        <a:prstGeom prst="round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pt-PT" sz="2700" b="1" kern="1200" dirty="0" smtClean="0">
              <a:latin typeface="Georgia" panose="02040502050405020303" pitchFamily="18" charset="0"/>
            </a:rPr>
            <a:t>Step 3</a:t>
          </a:r>
          <a:endParaRPr lang="en-GB" sz="2700" b="1" kern="1200" dirty="0">
            <a:latin typeface="Georgia" panose="02040502050405020303" pitchFamily="18" charset="0"/>
          </a:endParaRPr>
        </a:p>
      </dsp:txBody>
      <dsp:txXfrm>
        <a:off x="102078" y="3060124"/>
        <a:ext cx="4553284" cy="519030"/>
      </dsp:txXfrm>
    </dsp:sp>
    <dsp:sp modelId="{9439E7A9-E351-4D3D-A057-8636FB96F137}">
      <dsp:nvSpPr>
        <dsp:cNvPr id="0" name=""/>
        <dsp:cNvSpPr/>
      </dsp:nvSpPr>
      <dsp:spPr>
        <a:xfrm>
          <a:off x="0" y="3607229"/>
          <a:ext cx="8856984" cy="861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The existing institutional, political and legal framework in wood waste valorisation is effective - no further action is needed</a:t>
          </a:r>
          <a:endParaRPr lang="en-GB" sz="1800" kern="1200" dirty="0">
            <a:latin typeface="Georgia" panose="02040502050405020303" pitchFamily="18" charset="0"/>
          </a:endParaRPr>
        </a:p>
      </dsp:txBody>
      <dsp:txXfrm>
        <a:off x="0" y="3607229"/>
        <a:ext cx="8856984" cy="861120"/>
      </dsp:txXfrm>
    </dsp:sp>
    <dsp:sp modelId="{06C984FB-1772-4641-91B9-32DC4A2CE821}">
      <dsp:nvSpPr>
        <dsp:cNvPr id="0" name=""/>
        <dsp:cNvSpPr/>
      </dsp:nvSpPr>
      <dsp:spPr>
        <a:xfrm>
          <a:off x="74000" y="4468352"/>
          <a:ext cx="4609440" cy="575186"/>
        </a:xfrm>
        <a:prstGeom prst="round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pt-PT" sz="2700" b="1" kern="1200" dirty="0" smtClean="0">
              <a:latin typeface="Georgia" panose="02040502050405020303" pitchFamily="18" charset="0"/>
            </a:rPr>
            <a:t>Step 4</a:t>
          </a:r>
          <a:endParaRPr lang="en-GB" sz="2700" b="1" kern="1200" dirty="0">
            <a:latin typeface="Georgia" panose="02040502050405020303" pitchFamily="18" charset="0"/>
          </a:endParaRPr>
        </a:p>
      </dsp:txBody>
      <dsp:txXfrm>
        <a:off x="102078" y="4496430"/>
        <a:ext cx="4553284" cy="519030"/>
      </dsp:txXfrm>
    </dsp:sp>
    <dsp:sp modelId="{F140A619-42C5-4601-8525-17CB8E2CC5FC}">
      <dsp:nvSpPr>
        <dsp:cNvPr id="0" name=""/>
        <dsp:cNvSpPr/>
      </dsp:nvSpPr>
      <dsp:spPr>
        <a:xfrm>
          <a:off x="0" y="5043536"/>
          <a:ext cx="8856984" cy="861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The existing institutional, political and legal framework in wood waste valorisation needs to be improved</a:t>
          </a:r>
          <a:endParaRPr lang="en-GB" sz="1800" kern="1200" dirty="0">
            <a:latin typeface="Georgia" panose="02040502050405020303" pitchFamily="18" charset="0"/>
          </a:endParaRPr>
        </a:p>
      </dsp:txBody>
      <dsp:txXfrm>
        <a:off x="0" y="5043536"/>
        <a:ext cx="8856984" cy="861120"/>
      </dsp:txXfrm>
    </dsp:sp>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20141"/>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Energy Processing Units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Energy Processing Units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Energy Processing Units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Energy Processing Units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5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Energy Processing Units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5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Energy Processing Units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5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Energy Processing Units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5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Energy Processing Units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5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Energy Processing Units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5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Research and Academia</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Policy Makers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6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Research and Academia</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6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39FB5D-D544-4DD9-9D30-6F3F506C47C9}">
      <dsp:nvSpPr>
        <dsp:cNvPr id="0" name=""/>
        <dsp:cNvSpPr/>
      </dsp:nvSpPr>
      <dsp:spPr>
        <a:xfrm>
          <a:off x="74000" y="24472"/>
          <a:ext cx="4609440" cy="586247"/>
        </a:xfrm>
        <a:prstGeom prst="round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pt-PT" sz="2700" b="1" kern="1200" dirty="0" smtClean="0">
              <a:latin typeface="Georgia" panose="02040502050405020303" pitchFamily="18" charset="0"/>
            </a:rPr>
            <a:t>Step 1</a:t>
          </a:r>
          <a:endParaRPr lang="en-GB" sz="2700" b="1" kern="1200" dirty="0">
            <a:latin typeface="Georgia" panose="02040502050405020303" pitchFamily="18" charset="0"/>
          </a:endParaRPr>
        </a:p>
      </dsp:txBody>
      <dsp:txXfrm>
        <a:off x="102618" y="53090"/>
        <a:ext cx="4552204" cy="529011"/>
      </dsp:txXfrm>
    </dsp:sp>
    <dsp:sp modelId="{95625A62-579A-471E-A7A5-189C01BCB938}">
      <dsp:nvSpPr>
        <dsp:cNvPr id="0" name=""/>
        <dsp:cNvSpPr/>
      </dsp:nvSpPr>
      <dsp:spPr>
        <a:xfrm>
          <a:off x="0" y="634492"/>
          <a:ext cx="8856984" cy="87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Identification of wood waste valorisation research institutions</a:t>
          </a:r>
          <a:endParaRPr lang="en-GB" sz="1800" kern="1200" dirty="0">
            <a:latin typeface="Georgia" panose="02040502050405020303" pitchFamily="18" charset="0"/>
          </a:endParaRPr>
        </a:p>
      </dsp:txBody>
      <dsp:txXfrm>
        <a:off x="0" y="634492"/>
        <a:ext cx="8856984" cy="877680"/>
      </dsp:txXfrm>
    </dsp:sp>
    <dsp:sp modelId="{8623796A-5E40-4397-ACD0-8F8107834BDF}">
      <dsp:nvSpPr>
        <dsp:cNvPr id="0" name=""/>
        <dsp:cNvSpPr/>
      </dsp:nvSpPr>
      <dsp:spPr>
        <a:xfrm>
          <a:off x="74000" y="1365621"/>
          <a:ext cx="4609440" cy="586247"/>
        </a:xfrm>
        <a:prstGeom prst="round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pt-PT" sz="2700" b="1" kern="1200" dirty="0" smtClean="0">
              <a:latin typeface="Georgia" panose="02040502050405020303" pitchFamily="18" charset="0"/>
            </a:rPr>
            <a:t>Step 2</a:t>
          </a:r>
          <a:endParaRPr lang="en-GB" sz="2700" b="1" kern="1200" dirty="0">
            <a:latin typeface="Georgia" panose="02040502050405020303" pitchFamily="18" charset="0"/>
          </a:endParaRPr>
        </a:p>
      </dsp:txBody>
      <dsp:txXfrm>
        <a:off x="102618" y="1394239"/>
        <a:ext cx="4552204" cy="529011"/>
      </dsp:txXfrm>
    </dsp:sp>
    <dsp:sp modelId="{5118D040-2FDF-4C1E-A028-F2CEDDB2F9A6}">
      <dsp:nvSpPr>
        <dsp:cNvPr id="0" name=""/>
        <dsp:cNvSpPr/>
      </dsp:nvSpPr>
      <dsp:spPr>
        <a:xfrm>
          <a:off x="0" y="2002637"/>
          <a:ext cx="8856984" cy="87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Identification if the wood waste valorisation research institutions are sufficient or if it needs to be expanded</a:t>
          </a:r>
          <a:endParaRPr lang="en-GB" sz="1800" kern="1200" dirty="0">
            <a:latin typeface="Georgia" panose="02040502050405020303" pitchFamily="18" charset="0"/>
          </a:endParaRPr>
        </a:p>
      </dsp:txBody>
      <dsp:txXfrm>
        <a:off x="0" y="2002637"/>
        <a:ext cx="8856984" cy="877680"/>
      </dsp:txXfrm>
    </dsp:sp>
    <dsp:sp modelId="{F28276CB-F715-4D83-80EC-682AB1EEF5FE}">
      <dsp:nvSpPr>
        <dsp:cNvPr id="0" name=""/>
        <dsp:cNvSpPr/>
      </dsp:nvSpPr>
      <dsp:spPr>
        <a:xfrm>
          <a:off x="74000" y="2965010"/>
          <a:ext cx="4609440" cy="586247"/>
        </a:xfrm>
        <a:prstGeom prst="round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pt-PT" sz="2700" b="1" kern="1200" dirty="0" smtClean="0">
              <a:latin typeface="Georgia" panose="02040502050405020303" pitchFamily="18" charset="0"/>
            </a:rPr>
            <a:t>Step 3</a:t>
          </a:r>
          <a:endParaRPr lang="en-GB" sz="2700" b="1" kern="1200" dirty="0">
            <a:latin typeface="Georgia" panose="02040502050405020303" pitchFamily="18" charset="0"/>
          </a:endParaRPr>
        </a:p>
      </dsp:txBody>
      <dsp:txXfrm>
        <a:off x="102618" y="2993628"/>
        <a:ext cx="4552204" cy="529011"/>
      </dsp:txXfrm>
    </dsp:sp>
    <dsp:sp modelId="{9439E7A9-E351-4D3D-A057-8636FB96F137}">
      <dsp:nvSpPr>
        <dsp:cNvPr id="0" name=""/>
        <dsp:cNvSpPr/>
      </dsp:nvSpPr>
      <dsp:spPr>
        <a:xfrm>
          <a:off x="0" y="3586814"/>
          <a:ext cx="8856984" cy="87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The wood waste valorisation research institutions in the region are sufficient - no further action is needed</a:t>
          </a:r>
          <a:endParaRPr lang="en-GB" sz="1800" kern="1200" dirty="0">
            <a:latin typeface="Georgia" panose="02040502050405020303" pitchFamily="18" charset="0"/>
          </a:endParaRPr>
        </a:p>
      </dsp:txBody>
      <dsp:txXfrm>
        <a:off x="0" y="3586814"/>
        <a:ext cx="8856984" cy="877680"/>
      </dsp:txXfrm>
    </dsp:sp>
    <dsp:sp modelId="{06C984FB-1772-4641-91B9-32DC4A2CE821}">
      <dsp:nvSpPr>
        <dsp:cNvPr id="0" name=""/>
        <dsp:cNvSpPr/>
      </dsp:nvSpPr>
      <dsp:spPr>
        <a:xfrm>
          <a:off x="74000" y="4392487"/>
          <a:ext cx="4609440" cy="586247"/>
        </a:xfrm>
        <a:prstGeom prst="round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pt-PT" sz="2700" b="1" kern="1200" dirty="0" smtClean="0">
              <a:latin typeface="Georgia" panose="02040502050405020303" pitchFamily="18" charset="0"/>
            </a:rPr>
            <a:t>Step 4</a:t>
          </a:r>
          <a:endParaRPr lang="en-GB" sz="2700" b="1" kern="1200" dirty="0">
            <a:latin typeface="Georgia" panose="02040502050405020303" pitchFamily="18" charset="0"/>
          </a:endParaRPr>
        </a:p>
      </dsp:txBody>
      <dsp:txXfrm>
        <a:off x="102618" y="4421105"/>
        <a:ext cx="4552204" cy="529011"/>
      </dsp:txXfrm>
    </dsp:sp>
    <dsp:sp modelId="{F140A619-42C5-4601-8525-17CB8E2CC5FC}">
      <dsp:nvSpPr>
        <dsp:cNvPr id="0" name=""/>
        <dsp:cNvSpPr/>
      </dsp:nvSpPr>
      <dsp:spPr>
        <a:xfrm>
          <a:off x="0" y="5026976"/>
          <a:ext cx="8856984" cy="87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The wood waste valorisation research institutions in the region needs to be expanded</a:t>
          </a:r>
          <a:endParaRPr lang="en-GB" sz="1800" kern="1200" dirty="0">
            <a:latin typeface="Georgia" panose="02040502050405020303" pitchFamily="18" charset="0"/>
          </a:endParaRPr>
        </a:p>
      </dsp:txBody>
      <dsp:txXfrm>
        <a:off x="0" y="5026976"/>
        <a:ext cx="8856984" cy="877680"/>
      </dsp:txXfrm>
    </dsp:sp>
  </dsp:spTree>
</dsp:drawing>
</file>

<file path=ppt/diagrams/drawing6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Research and Academia</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6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0"/>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Research and Academia</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6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20141"/>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Research and Academia</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6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Research and Academia</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6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Research and Academia</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6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Research and Academia</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6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Research and Academia</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6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Research and Academia</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0"/>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Policy Makers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7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Research and Academia</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7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Research and Academia</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7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Research and Academia</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7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General Public</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7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General Public</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7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39FB5D-D544-4DD9-9D30-6F3F506C47C9}">
      <dsp:nvSpPr>
        <dsp:cNvPr id="0" name=""/>
        <dsp:cNvSpPr/>
      </dsp:nvSpPr>
      <dsp:spPr>
        <a:xfrm>
          <a:off x="74000" y="24472"/>
          <a:ext cx="4609440" cy="586247"/>
        </a:xfrm>
        <a:prstGeom prst="round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pt-PT" sz="2700" b="1" kern="1200" dirty="0" smtClean="0">
              <a:latin typeface="Georgia" panose="02040502050405020303" pitchFamily="18" charset="0"/>
            </a:rPr>
            <a:t>Step 1</a:t>
          </a:r>
          <a:endParaRPr lang="en-GB" sz="2700" b="1" kern="1200" dirty="0">
            <a:latin typeface="Georgia" panose="02040502050405020303" pitchFamily="18" charset="0"/>
          </a:endParaRPr>
        </a:p>
      </dsp:txBody>
      <dsp:txXfrm>
        <a:off x="102618" y="53090"/>
        <a:ext cx="4552204" cy="529011"/>
      </dsp:txXfrm>
    </dsp:sp>
    <dsp:sp modelId="{95625A62-579A-471E-A7A5-189C01BCB938}">
      <dsp:nvSpPr>
        <dsp:cNvPr id="0" name=""/>
        <dsp:cNvSpPr/>
      </dsp:nvSpPr>
      <dsp:spPr>
        <a:xfrm>
          <a:off x="0" y="634492"/>
          <a:ext cx="8856984" cy="87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Identification of the wood waste collection systems available to the general public</a:t>
          </a:r>
          <a:endParaRPr lang="en-GB" sz="1800" kern="1200" dirty="0">
            <a:latin typeface="Georgia" panose="02040502050405020303" pitchFamily="18" charset="0"/>
          </a:endParaRPr>
        </a:p>
      </dsp:txBody>
      <dsp:txXfrm>
        <a:off x="0" y="634492"/>
        <a:ext cx="8856984" cy="877680"/>
      </dsp:txXfrm>
    </dsp:sp>
    <dsp:sp modelId="{8623796A-5E40-4397-ACD0-8F8107834BDF}">
      <dsp:nvSpPr>
        <dsp:cNvPr id="0" name=""/>
        <dsp:cNvSpPr/>
      </dsp:nvSpPr>
      <dsp:spPr>
        <a:xfrm>
          <a:off x="74000" y="1365621"/>
          <a:ext cx="4609440" cy="586247"/>
        </a:xfrm>
        <a:prstGeom prst="round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pt-PT" sz="2700" b="1" kern="1200" dirty="0" smtClean="0">
              <a:latin typeface="Georgia" panose="02040502050405020303" pitchFamily="18" charset="0"/>
            </a:rPr>
            <a:t>Step 2</a:t>
          </a:r>
          <a:endParaRPr lang="en-GB" sz="2700" b="1" kern="1200" dirty="0">
            <a:latin typeface="Georgia" panose="02040502050405020303" pitchFamily="18" charset="0"/>
          </a:endParaRPr>
        </a:p>
      </dsp:txBody>
      <dsp:txXfrm>
        <a:off x="102618" y="1394239"/>
        <a:ext cx="4552204" cy="529011"/>
      </dsp:txXfrm>
    </dsp:sp>
    <dsp:sp modelId="{5118D040-2FDF-4C1E-A028-F2CEDDB2F9A6}">
      <dsp:nvSpPr>
        <dsp:cNvPr id="0" name=""/>
        <dsp:cNvSpPr/>
      </dsp:nvSpPr>
      <dsp:spPr>
        <a:xfrm>
          <a:off x="0" y="2002637"/>
          <a:ext cx="8856984" cy="87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Identification if the wood waste collection systems available to the general public in the region are sufficient or if it needs to be expanded</a:t>
          </a:r>
          <a:endParaRPr lang="en-GB" sz="1800" kern="1200" dirty="0">
            <a:latin typeface="Georgia" panose="02040502050405020303" pitchFamily="18" charset="0"/>
          </a:endParaRPr>
        </a:p>
      </dsp:txBody>
      <dsp:txXfrm>
        <a:off x="0" y="2002637"/>
        <a:ext cx="8856984" cy="877680"/>
      </dsp:txXfrm>
    </dsp:sp>
    <dsp:sp modelId="{F28276CB-F715-4D83-80EC-682AB1EEF5FE}">
      <dsp:nvSpPr>
        <dsp:cNvPr id="0" name=""/>
        <dsp:cNvSpPr/>
      </dsp:nvSpPr>
      <dsp:spPr>
        <a:xfrm>
          <a:off x="74000" y="2965010"/>
          <a:ext cx="4609440" cy="586247"/>
        </a:xfrm>
        <a:prstGeom prst="round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pt-PT" sz="2700" b="1" kern="1200" dirty="0" smtClean="0">
              <a:latin typeface="Georgia" panose="02040502050405020303" pitchFamily="18" charset="0"/>
            </a:rPr>
            <a:t>Step 3</a:t>
          </a:r>
          <a:endParaRPr lang="en-GB" sz="2700" b="1" kern="1200" dirty="0">
            <a:latin typeface="Georgia" panose="02040502050405020303" pitchFamily="18" charset="0"/>
          </a:endParaRPr>
        </a:p>
      </dsp:txBody>
      <dsp:txXfrm>
        <a:off x="102618" y="2993628"/>
        <a:ext cx="4552204" cy="529011"/>
      </dsp:txXfrm>
    </dsp:sp>
    <dsp:sp modelId="{9439E7A9-E351-4D3D-A057-8636FB96F137}">
      <dsp:nvSpPr>
        <dsp:cNvPr id="0" name=""/>
        <dsp:cNvSpPr/>
      </dsp:nvSpPr>
      <dsp:spPr>
        <a:xfrm>
          <a:off x="0" y="3586814"/>
          <a:ext cx="8856984" cy="87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The wood waste collection systems available to the general public in the region are sufficient - no further action is needed</a:t>
          </a:r>
          <a:endParaRPr lang="en-GB" sz="1800" kern="1200" dirty="0">
            <a:latin typeface="Georgia" panose="02040502050405020303" pitchFamily="18" charset="0"/>
          </a:endParaRPr>
        </a:p>
      </dsp:txBody>
      <dsp:txXfrm>
        <a:off x="0" y="3586814"/>
        <a:ext cx="8856984" cy="877680"/>
      </dsp:txXfrm>
    </dsp:sp>
    <dsp:sp modelId="{06C984FB-1772-4641-91B9-32DC4A2CE821}">
      <dsp:nvSpPr>
        <dsp:cNvPr id="0" name=""/>
        <dsp:cNvSpPr/>
      </dsp:nvSpPr>
      <dsp:spPr>
        <a:xfrm>
          <a:off x="74000" y="4392487"/>
          <a:ext cx="4609440" cy="586247"/>
        </a:xfrm>
        <a:prstGeom prst="round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pt-PT" sz="2700" b="1" kern="1200" dirty="0" smtClean="0">
              <a:latin typeface="Georgia" panose="02040502050405020303" pitchFamily="18" charset="0"/>
            </a:rPr>
            <a:t>Step 4</a:t>
          </a:r>
          <a:endParaRPr lang="en-GB" sz="2700" b="1" kern="1200" dirty="0">
            <a:latin typeface="Georgia" panose="02040502050405020303" pitchFamily="18" charset="0"/>
          </a:endParaRPr>
        </a:p>
      </dsp:txBody>
      <dsp:txXfrm>
        <a:off x="102618" y="4421105"/>
        <a:ext cx="4552204" cy="529011"/>
      </dsp:txXfrm>
    </dsp:sp>
    <dsp:sp modelId="{F140A619-42C5-4601-8525-17CB8E2CC5FC}">
      <dsp:nvSpPr>
        <dsp:cNvPr id="0" name=""/>
        <dsp:cNvSpPr/>
      </dsp:nvSpPr>
      <dsp:spPr>
        <a:xfrm>
          <a:off x="0" y="5026976"/>
          <a:ext cx="8856984" cy="87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The wood waste collection systems available to the general public in the region needs to be expanded</a:t>
          </a:r>
          <a:endParaRPr lang="en-GB" sz="1800" kern="1200" dirty="0">
            <a:latin typeface="Georgia" panose="02040502050405020303" pitchFamily="18" charset="0"/>
          </a:endParaRPr>
        </a:p>
      </dsp:txBody>
      <dsp:txXfrm>
        <a:off x="0" y="5026976"/>
        <a:ext cx="8856984" cy="877680"/>
      </dsp:txXfrm>
    </dsp:sp>
  </dsp:spTree>
</dsp:drawing>
</file>

<file path=ppt/diagrams/drawing7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General Public</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7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0"/>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General Public</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7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20141"/>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General Public</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7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General Public</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20141"/>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Policy Makers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8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General Public</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8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General Public</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8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General Public</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8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General Public</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8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General Public</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8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General Public</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8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General Public</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95189-6ACC-48EB-8FD7-332B35F4E48B}">
      <dsp:nvSpPr>
        <dsp:cNvPr id="0" name=""/>
        <dsp:cNvSpPr/>
      </dsp:nvSpPr>
      <dsp:spPr>
        <a:xfrm>
          <a:off x="0" y="12066"/>
          <a:ext cx="8640960" cy="1512334"/>
        </a:xfrm>
        <a:prstGeom prst="right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B20CC07-783B-46ED-B57C-21B6D949801A}">
      <dsp:nvSpPr>
        <dsp:cNvPr id="0" name=""/>
        <dsp:cNvSpPr/>
      </dsp:nvSpPr>
      <dsp:spPr>
        <a:xfrm>
          <a:off x="125502" y="292779"/>
          <a:ext cx="7375194" cy="1020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sz="2400" b="1" kern="1200" noProof="0" dirty="0" smtClean="0">
              <a:solidFill>
                <a:schemeClr val="bg1"/>
              </a:solidFill>
              <a:latin typeface="Georgia" panose="02040502050405020303" pitchFamily="18" charset="0"/>
            </a:rPr>
            <a:t>Policy Makers</a:t>
          </a:r>
          <a:endParaRPr lang="en-GB" sz="2400" b="1" kern="1200" noProof="0" dirty="0">
            <a:solidFill>
              <a:schemeClr val="bg1"/>
            </a:solidFill>
            <a:latin typeface="Georgia" panose="02040502050405020303" pitchFamily="18" charset="0"/>
          </a:endParaRPr>
        </a:p>
      </dsp:txBody>
      <dsp:txXfrm>
        <a:off x="125502" y="292779"/>
        <a:ext cx="7375194" cy="1020118"/>
      </dsp:txXfrm>
    </dsp:sp>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0.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3.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4.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5.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6.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7.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8.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3.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4.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5.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6.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7.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8.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9.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30.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3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3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35.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36.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37.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38.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39.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40.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4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4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43.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44.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45.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46.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4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8.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49.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0.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5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5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53.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54.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55.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56.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57.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58.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59.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6.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60.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6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63.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64.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65.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66.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67.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68.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69.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7.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70.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7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7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73.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74.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7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6.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77.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78.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79.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8.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80.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8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8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83.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84.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85.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86.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9.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Marcador de Posição d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728291-8EC1-4C8A-9BD9-27FEF13F05E6}" type="datetimeFigureOut">
              <a:rPr lang="en-GB" smtClean="0"/>
              <a:t>12/11/2018</a:t>
            </a:fld>
            <a:endParaRPr lang="en-GB"/>
          </a:p>
        </p:txBody>
      </p:sp>
      <p:sp>
        <p:nvSpPr>
          <p:cNvPr id="4" name="Marcador de Posição da Imagem do Diapositivo 3"/>
          <p:cNvSpPr>
            <a:spLocks noGrp="1" noRot="1" noChangeAspect="1"/>
          </p:cNvSpPr>
          <p:nvPr>
            <p:ph type="sldImg" idx="2"/>
          </p:nvPr>
        </p:nvSpPr>
        <p:spPr>
          <a:xfrm>
            <a:off x="1687513" y="685800"/>
            <a:ext cx="3482975"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Posição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GB"/>
          </a:p>
        </p:txBody>
      </p:sp>
      <p:sp>
        <p:nvSpPr>
          <p:cNvPr id="6" name="Marcador de Posição do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Marcador de Posição do Número do Diapositivo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1B4885-D63B-4366-828E-CEC87C01C83A}" type="slidenum">
              <a:rPr lang="en-GB" smtClean="0"/>
              <a:t>‹nº›</a:t>
            </a:fld>
            <a:endParaRPr lang="en-GB"/>
          </a:p>
        </p:txBody>
      </p:sp>
    </p:spTree>
    <p:extLst>
      <p:ext uri="{BB962C8B-B14F-4D97-AF65-F5344CB8AC3E}">
        <p14:creationId xmlns:p14="http://schemas.microsoft.com/office/powerpoint/2010/main" val="13532460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796183"/>
            <a:ext cx="7772400" cy="1929408"/>
          </a:xfrm>
          <a:prstGeom prst="rect">
            <a:avLst/>
          </a:prstGeom>
        </p:spPr>
        <p:txBody>
          <a:bodyPr/>
          <a:lstStyle/>
          <a:p>
            <a:r>
              <a:rPr lang="pt-PT" smtClean="0"/>
              <a:t>Clique para editar o estilo</a:t>
            </a:r>
            <a:endParaRPr lang="en-GB"/>
          </a:p>
        </p:txBody>
      </p:sp>
      <p:sp>
        <p:nvSpPr>
          <p:cNvPr id="3" name="Subtítulo 2"/>
          <p:cNvSpPr>
            <a:spLocks noGrp="1"/>
          </p:cNvSpPr>
          <p:nvPr>
            <p:ph type="subTitle" idx="1"/>
          </p:nvPr>
        </p:nvSpPr>
        <p:spPr>
          <a:xfrm>
            <a:off x="1371600" y="5100637"/>
            <a:ext cx="6400800" cy="2300288"/>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smtClean="0"/>
              <a:t>Faça clique para editar o estilo</a:t>
            </a:r>
            <a:endParaRPr lang="en-GB"/>
          </a:p>
        </p:txBody>
      </p:sp>
      <p:sp>
        <p:nvSpPr>
          <p:cNvPr id="4" name="Marcador de Posição da Data 3"/>
          <p:cNvSpPr>
            <a:spLocks noGrp="1"/>
          </p:cNvSpPr>
          <p:nvPr>
            <p:ph type="dt" sz="half" idx="10"/>
          </p:nvPr>
        </p:nvSpPr>
        <p:spPr/>
        <p:txBody>
          <a:bodyPr/>
          <a:lstStyle/>
          <a:p>
            <a:fld id="{F1708507-E726-44A9-AD9E-E94A679120B7}" type="datetime1">
              <a:rPr lang="en-GB" smtClean="0"/>
              <a:t>12/11/2018</a:t>
            </a:fld>
            <a:endParaRPr lang="en-GB"/>
          </a:p>
        </p:txBody>
      </p:sp>
      <p:sp>
        <p:nvSpPr>
          <p:cNvPr id="5" name="Marcador de Posição do Rodapé 4"/>
          <p:cNvSpPr>
            <a:spLocks noGrp="1"/>
          </p:cNvSpPr>
          <p:nvPr>
            <p:ph type="ftr" sz="quarter" idx="11"/>
          </p:nvPr>
        </p:nvSpPr>
        <p:spPr/>
        <p:txBody>
          <a:bodyPr/>
          <a:lstStyle/>
          <a:p>
            <a:endParaRPr lang="en-GB"/>
          </a:p>
        </p:txBody>
      </p:sp>
      <p:sp>
        <p:nvSpPr>
          <p:cNvPr id="6" name="Marcador de Posição do Número do Diapositivo 5"/>
          <p:cNvSpPr>
            <a:spLocks noGrp="1"/>
          </p:cNvSpPr>
          <p:nvPr>
            <p:ph type="sldNum" sz="quarter" idx="12"/>
          </p:nvPr>
        </p:nvSpPr>
        <p:spPr/>
        <p:txBody>
          <a:bodyPr/>
          <a:lstStyle/>
          <a:p>
            <a:fld id="{B0B00799-3CAC-479F-8E52-894C0839401C}" type="slidenum">
              <a:rPr lang="en-GB" smtClean="0"/>
              <a:t>‹nº›</a:t>
            </a:fld>
            <a:endParaRPr lang="en-GB"/>
          </a:p>
        </p:txBody>
      </p:sp>
    </p:spTree>
    <p:extLst>
      <p:ext uri="{BB962C8B-B14F-4D97-AF65-F5344CB8AC3E}">
        <p14:creationId xmlns:p14="http://schemas.microsoft.com/office/powerpoint/2010/main" val="60004131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457200" y="360462"/>
            <a:ext cx="8229600" cy="1500188"/>
          </a:xfrm>
          <a:prstGeom prst="rect">
            <a:avLst/>
          </a:prstGeom>
        </p:spPr>
        <p:txBody>
          <a:bodyPr/>
          <a:lstStyle/>
          <a:p>
            <a:r>
              <a:rPr lang="pt-PT" smtClean="0"/>
              <a:t>Clique para editar o estilo</a:t>
            </a:r>
            <a:endParaRPr lang="en-GB"/>
          </a:p>
        </p:txBody>
      </p:sp>
      <p:sp>
        <p:nvSpPr>
          <p:cNvPr id="3" name="Marcador de Posição de Texto Vertical 2"/>
          <p:cNvSpPr>
            <a:spLocks noGrp="1"/>
          </p:cNvSpPr>
          <p:nvPr>
            <p:ph type="body" orient="vert" idx="1"/>
          </p:nvPr>
        </p:nvSpPr>
        <p:spPr>
          <a:xfrm>
            <a:off x="457200" y="2100263"/>
            <a:ext cx="8229600" cy="5940326"/>
          </a:xfrm>
          <a:prstGeom prst="rect">
            <a:avLst/>
          </a:prstGeo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GB"/>
          </a:p>
        </p:txBody>
      </p:sp>
      <p:sp>
        <p:nvSpPr>
          <p:cNvPr id="4" name="Marcador de Posição da Data 3"/>
          <p:cNvSpPr>
            <a:spLocks noGrp="1"/>
          </p:cNvSpPr>
          <p:nvPr>
            <p:ph type="dt" sz="half" idx="10"/>
          </p:nvPr>
        </p:nvSpPr>
        <p:spPr/>
        <p:txBody>
          <a:bodyPr/>
          <a:lstStyle/>
          <a:p>
            <a:fld id="{9ED24217-B79F-4B2D-BD8E-5B83E330F6D3}" type="datetime1">
              <a:rPr lang="en-GB" smtClean="0"/>
              <a:t>12/11/2018</a:t>
            </a:fld>
            <a:endParaRPr lang="en-GB"/>
          </a:p>
        </p:txBody>
      </p:sp>
      <p:sp>
        <p:nvSpPr>
          <p:cNvPr id="5" name="Marcador de Posição do Rodapé 4"/>
          <p:cNvSpPr>
            <a:spLocks noGrp="1"/>
          </p:cNvSpPr>
          <p:nvPr>
            <p:ph type="ftr" sz="quarter" idx="11"/>
          </p:nvPr>
        </p:nvSpPr>
        <p:spPr/>
        <p:txBody>
          <a:bodyPr/>
          <a:lstStyle/>
          <a:p>
            <a:endParaRPr lang="en-GB"/>
          </a:p>
        </p:txBody>
      </p:sp>
      <p:sp>
        <p:nvSpPr>
          <p:cNvPr id="6" name="Marcador de Posição do Número do Diapositivo 5"/>
          <p:cNvSpPr>
            <a:spLocks noGrp="1"/>
          </p:cNvSpPr>
          <p:nvPr>
            <p:ph type="sldNum" sz="quarter" idx="12"/>
          </p:nvPr>
        </p:nvSpPr>
        <p:spPr/>
        <p:txBody>
          <a:bodyPr/>
          <a:lstStyle/>
          <a:p>
            <a:fld id="{B0B00799-3CAC-479F-8E52-894C0839401C}" type="slidenum">
              <a:rPr lang="en-GB" smtClean="0"/>
              <a:t>‹nº›</a:t>
            </a:fld>
            <a:endParaRPr lang="en-GB"/>
          </a:p>
        </p:txBody>
      </p:sp>
    </p:spTree>
    <p:extLst>
      <p:ext uri="{BB962C8B-B14F-4D97-AF65-F5344CB8AC3E}">
        <p14:creationId xmlns:p14="http://schemas.microsoft.com/office/powerpoint/2010/main" val="8324552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360463"/>
            <a:ext cx="2057400" cy="7680127"/>
          </a:xfrm>
          <a:prstGeom prst="rect">
            <a:avLst/>
          </a:prstGeom>
        </p:spPr>
        <p:txBody>
          <a:bodyPr vert="eaVert"/>
          <a:lstStyle/>
          <a:p>
            <a:r>
              <a:rPr lang="pt-PT" smtClean="0"/>
              <a:t>Clique para editar o estilo</a:t>
            </a:r>
            <a:endParaRPr lang="en-GB"/>
          </a:p>
        </p:txBody>
      </p:sp>
      <p:sp>
        <p:nvSpPr>
          <p:cNvPr id="3" name="Marcador de Posição de Texto Vertical 2"/>
          <p:cNvSpPr>
            <a:spLocks noGrp="1"/>
          </p:cNvSpPr>
          <p:nvPr>
            <p:ph type="body" orient="vert" idx="1"/>
          </p:nvPr>
        </p:nvSpPr>
        <p:spPr>
          <a:xfrm>
            <a:off x="457200" y="360463"/>
            <a:ext cx="6019800" cy="7680127"/>
          </a:xfrm>
          <a:prstGeom prst="rect">
            <a:avLst/>
          </a:prstGeo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GB"/>
          </a:p>
        </p:txBody>
      </p:sp>
      <p:sp>
        <p:nvSpPr>
          <p:cNvPr id="4" name="Marcador de Posição da Data 3"/>
          <p:cNvSpPr>
            <a:spLocks noGrp="1"/>
          </p:cNvSpPr>
          <p:nvPr>
            <p:ph type="dt" sz="half" idx="10"/>
          </p:nvPr>
        </p:nvSpPr>
        <p:spPr/>
        <p:txBody>
          <a:bodyPr/>
          <a:lstStyle/>
          <a:p>
            <a:fld id="{4FA159CA-B780-45DF-8B77-821D01C1F0E0}" type="datetime1">
              <a:rPr lang="en-GB" smtClean="0"/>
              <a:t>12/11/2018</a:t>
            </a:fld>
            <a:endParaRPr lang="en-GB"/>
          </a:p>
        </p:txBody>
      </p:sp>
      <p:sp>
        <p:nvSpPr>
          <p:cNvPr id="5" name="Marcador de Posição do Rodapé 4"/>
          <p:cNvSpPr>
            <a:spLocks noGrp="1"/>
          </p:cNvSpPr>
          <p:nvPr>
            <p:ph type="ftr" sz="quarter" idx="11"/>
          </p:nvPr>
        </p:nvSpPr>
        <p:spPr/>
        <p:txBody>
          <a:bodyPr/>
          <a:lstStyle/>
          <a:p>
            <a:endParaRPr lang="en-GB"/>
          </a:p>
        </p:txBody>
      </p:sp>
      <p:sp>
        <p:nvSpPr>
          <p:cNvPr id="6" name="Marcador de Posição do Número do Diapositivo 5"/>
          <p:cNvSpPr>
            <a:spLocks noGrp="1"/>
          </p:cNvSpPr>
          <p:nvPr>
            <p:ph type="sldNum" sz="quarter" idx="12"/>
          </p:nvPr>
        </p:nvSpPr>
        <p:spPr/>
        <p:txBody>
          <a:bodyPr/>
          <a:lstStyle/>
          <a:p>
            <a:fld id="{B0B00799-3CAC-479F-8E52-894C0839401C}" type="slidenum">
              <a:rPr lang="en-GB" smtClean="0"/>
              <a:t>‹nº›</a:t>
            </a:fld>
            <a:endParaRPr lang="en-GB"/>
          </a:p>
        </p:txBody>
      </p:sp>
    </p:spTree>
    <p:extLst>
      <p:ext uri="{BB962C8B-B14F-4D97-AF65-F5344CB8AC3E}">
        <p14:creationId xmlns:p14="http://schemas.microsoft.com/office/powerpoint/2010/main" val="3544156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a:xfrm>
            <a:off x="457200" y="360462"/>
            <a:ext cx="8229600" cy="1500188"/>
          </a:xfrm>
          <a:prstGeom prst="rect">
            <a:avLst/>
          </a:prstGeom>
        </p:spPr>
        <p:txBody>
          <a:bodyPr/>
          <a:lstStyle/>
          <a:p>
            <a:r>
              <a:rPr lang="pt-PT" smtClean="0"/>
              <a:t>Clique para editar o estilo</a:t>
            </a:r>
            <a:endParaRPr lang="en-GB"/>
          </a:p>
        </p:txBody>
      </p:sp>
      <p:sp>
        <p:nvSpPr>
          <p:cNvPr id="3" name="Marcador de Posição de Conteúdo 2"/>
          <p:cNvSpPr>
            <a:spLocks noGrp="1"/>
          </p:cNvSpPr>
          <p:nvPr>
            <p:ph idx="1"/>
          </p:nvPr>
        </p:nvSpPr>
        <p:spPr>
          <a:xfrm>
            <a:off x="457200" y="2100263"/>
            <a:ext cx="8229600" cy="5940326"/>
          </a:xfrm>
          <a:prstGeom prst="rect">
            <a:avLst/>
          </a:prstGeo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GB"/>
          </a:p>
        </p:txBody>
      </p:sp>
      <p:sp>
        <p:nvSpPr>
          <p:cNvPr id="4" name="Marcador de Posição da Data 3"/>
          <p:cNvSpPr>
            <a:spLocks noGrp="1"/>
          </p:cNvSpPr>
          <p:nvPr>
            <p:ph type="dt" sz="half" idx="10"/>
          </p:nvPr>
        </p:nvSpPr>
        <p:spPr/>
        <p:txBody>
          <a:bodyPr/>
          <a:lstStyle/>
          <a:p>
            <a:fld id="{EF2496D3-1BED-4DB7-ADF2-5ECDFDFF76B2}" type="datetime1">
              <a:rPr lang="en-GB" smtClean="0"/>
              <a:t>12/11/2018</a:t>
            </a:fld>
            <a:endParaRPr lang="en-GB"/>
          </a:p>
        </p:txBody>
      </p:sp>
      <p:sp>
        <p:nvSpPr>
          <p:cNvPr id="5" name="Marcador de Posição do Rodapé 4"/>
          <p:cNvSpPr>
            <a:spLocks noGrp="1"/>
          </p:cNvSpPr>
          <p:nvPr>
            <p:ph type="ftr" sz="quarter" idx="11"/>
          </p:nvPr>
        </p:nvSpPr>
        <p:spPr/>
        <p:txBody>
          <a:bodyPr/>
          <a:lstStyle/>
          <a:p>
            <a:endParaRPr lang="en-GB"/>
          </a:p>
        </p:txBody>
      </p:sp>
      <p:sp>
        <p:nvSpPr>
          <p:cNvPr id="6" name="Marcador de Posição do Número do Diapositivo 5"/>
          <p:cNvSpPr>
            <a:spLocks noGrp="1"/>
          </p:cNvSpPr>
          <p:nvPr>
            <p:ph type="sldNum" sz="quarter" idx="12"/>
          </p:nvPr>
        </p:nvSpPr>
        <p:spPr/>
        <p:txBody>
          <a:bodyPr/>
          <a:lstStyle/>
          <a:p>
            <a:fld id="{B0B00799-3CAC-479F-8E52-894C0839401C}" type="slidenum">
              <a:rPr lang="en-GB" smtClean="0"/>
              <a:t>‹nº›</a:t>
            </a:fld>
            <a:endParaRPr lang="en-GB"/>
          </a:p>
        </p:txBody>
      </p:sp>
    </p:spTree>
    <p:extLst>
      <p:ext uri="{BB962C8B-B14F-4D97-AF65-F5344CB8AC3E}">
        <p14:creationId xmlns:p14="http://schemas.microsoft.com/office/powerpoint/2010/main" val="1561998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5784057"/>
            <a:ext cx="7772400" cy="1787723"/>
          </a:xfrm>
          <a:prstGeom prst="rect">
            <a:avLst/>
          </a:prstGeom>
        </p:spPr>
        <p:txBody>
          <a:bodyPr anchor="t"/>
          <a:lstStyle>
            <a:lvl1pPr algn="l">
              <a:defRPr sz="4000" b="1" cap="all"/>
            </a:lvl1pPr>
          </a:lstStyle>
          <a:p>
            <a:r>
              <a:rPr lang="pt-PT" smtClean="0"/>
              <a:t>Clique para editar o estilo</a:t>
            </a:r>
            <a:endParaRPr lang="en-GB"/>
          </a:p>
        </p:txBody>
      </p:sp>
      <p:sp>
        <p:nvSpPr>
          <p:cNvPr id="3" name="Marcador de Posição do Texto 2"/>
          <p:cNvSpPr>
            <a:spLocks noGrp="1"/>
          </p:cNvSpPr>
          <p:nvPr>
            <p:ph type="body" idx="1"/>
          </p:nvPr>
        </p:nvSpPr>
        <p:spPr>
          <a:xfrm>
            <a:off x="722313" y="3815062"/>
            <a:ext cx="7772400" cy="1968995"/>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smtClean="0"/>
              <a:t>Clique para editar os estilos</a:t>
            </a:r>
          </a:p>
        </p:txBody>
      </p:sp>
      <p:sp>
        <p:nvSpPr>
          <p:cNvPr id="4" name="Marcador de Posição da Data 3"/>
          <p:cNvSpPr>
            <a:spLocks noGrp="1"/>
          </p:cNvSpPr>
          <p:nvPr>
            <p:ph type="dt" sz="half" idx="10"/>
          </p:nvPr>
        </p:nvSpPr>
        <p:spPr/>
        <p:txBody>
          <a:bodyPr/>
          <a:lstStyle/>
          <a:p>
            <a:fld id="{80E9F52B-6488-40FC-A838-39BE7F247F45}" type="datetime1">
              <a:rPr lang="en-GB" smtClean="0"/>
              <a:t>12/11/2018</a:t>
            </a:fld>
            <a:endParaRPr lang="en-GB"/>
          </a:p>
        </p:txBody>
      </p:sp>
      <p:sp>
        <p:nvSpPr>
          <p:cNvPr id="5" name="Marcador de Posição do Rodapé 4"/>
          <p:cNvSpPr>
            <a:spLocks noGrp="1"/>
          </p:cNvSpPr>
          <p:nvPr>
            <p:ph type="ftr" sz="quarter" idx="11"/>
          </p:nvPr>
        </p:nvSpPr>
        <p:spPr/>
        <p:txBody>
          <a:bodyPr/>
          <a:lstStyle/>
          <a:p>
            <a:endParaRPr lang="en-GB"/>
          </a:p>
        </p:txBody>
      </p:sp>
      <p:sp>
        <p:nvSpPr>
          <p:cNvPr id="6" name="Marcador de Posição do Número do Diapositivo 5"/>
          <p:cNvSpPr>
            <a:spLocks noGrp="1"/>
          </p:cNvSpPr>
          <p:nvPr>
            <p:ph type="sldNum" sz="quarter" idx="12"/>
          </p:nvPr>
        </p:nvSpPr>
        <p:spPr/>
        <p:txBody>
          <a:bodyPr/>
          <a:lstStyle/>
          <a:p>
            <a:fld id="{B0B00799-3CAC-479F-8E52-894C0839401C}" type="slidenum">
              <a:rPr lang="en-GB" smtClean="0"/>
              <a:t>‹nº›</a:t>
            </a:fld>
            <a:endParaRPr lang="en-GB"/>
          </a:p>
        </p:txBody>
      </p:sp>
    </p:spTree>
    <p:extLst>
      <p:ext uri="{BB962C8B-B14F-4D97-AF65-F5344CB8AC3E}">
        <p14:creationId xmlns:p14="http://schemas.microsoft.com/office/powerpoint/2010/main" val="29192708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360462"/>
            <a:ext cx="8229600" cy="1500188"/>
          </a:xfrm>
          <a:prstGeom prst="rect">
            <a:avLst/>
          </a:prstGeom>
        </p:spPr>
        <p:txBody>
          <a:bodyPr/>
          <a:lstStyle/>
          <a:p>
            <a:r>
              <a:rPr lang="pt-PT" smtClean="0"/>
              <a:t>Clique para editar o estilo</a:t>
            </a:r>
            <a:endParaRPr lang="en-GB"/>
          </a:p>
        </p:txBody>
      </p:sp>
      <p:sp>
        <p:nvSpPr>
          <p:cNvPr id="3" name="Marcador de Posição de Conteúdo 2"/>
          <p:cNvSpPr>
            <a:spLocks noGrp="1"/>
          </p:cNvSpPr>
          <p:nvPr>
            <p:ph sz="half" idx="1"/>
          </p:nvPr>
        </p:nvSpPr>
        <p:spPr>
          <a:xfrm>
            <a:off x="457200" y="2100263"/>
            <a:ext cx="4038600" cy="594032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GB"/>
          </a:p>
        </p:txBody>
      </p:sp>
      <p:sp>
        <p:nvSpPr>
          <p:cNvPr id="4" name="Marcador de Posição de Conteúdo 3"/>
          <p:cNvSpPr>
            <a:spLocks noGrp="1"/>
          </p:cNvSpPr>
          <p:nvPr>
            <p:ph sz="half" idx="2"/>
          </p:nvPr>
        </p:nvSpPr>
        <p:spPr>
          <a:xfrm>
            <a:off x="4648200" y="2100263"/>
            <a:ext cx="4038600" cy="594032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GB"/>
          </a:p>
        </p:txBody>
      </p:sp>
      <p:sp>
        <p:nvSpPr>
          <p:cNvPr id="5" name="Marcador de Posição da Data 4"/>
          <p:cNvSpPr>
            <a:spLocks noGrp="1"/>
          </p:cNvSpPr>
          <p:nvPr>
            <p:ph type="dt" sz="half" idx="10"/>
          </p:nvPr>
        </p:nvSpPr>
        <p:spPr/>
        <p:txBody>
          <a:bodyPr/>
          <a:lstStyle/>
          <a:p>
            <a:fld id="{82480160-4DFF-4EBF-A471-4D130CC7E8AD}" type="datetime1">
              <a:rPr lang="en-GB" smtClean="0"/>
              <a:t>12/11/2018</a:t>
            </a:fld>
            <a:endParaRPr lang="en-GB"/>
          </a:p>
        </p:txBody>
      </p:sp>
      <p:sp>
        <p:nvSpPr>
          <p:cNvPr id="6" name="Marcador de Posição do Rodapé 5"/>
          <p:cNvSpPr>
            <a:spLocks noGrp="1"/>
          </p:cNvSpPr>
          <p:nvPr>
            <p:ph type="ftr" sz="quarter" idx="11"/>
          </p:nvPr>
        </p:nvSpPr>
        <p:spPr/>
        <p:txBody>
          <a:bodyPr/>
          <a:lstStyle/>
          <a:p>
            <a:endParaRPr lang="en-GB"/>
          </a:p>
        </p:txBody>
      </p:sp>
      <p:sp>
        <p:nvSpPr>
          <p:cNvPr id="7" name="Marcador de Posição do Número do Diapositivo 6"/>
          <p:cNvSpPr>
            <a:spLocks noGrp="1"/>
          </p:cNvSpPr>
          <p:nvPr>
            <p:ph type="sldNum" sz="quarter" idx="12"/>
          </p:nvPr>
        </p:nvSpPr>
        <p:spPr/>
        <p:txBody>
          <a:bodyPr/>
          <a:lstStyle/>
          <a:p>
            <a:fld id="{B0B00799-3CAC-479F-8E52-894C0839401C}" type="slidenum">
              <a:rPr lang="en-GB" smtClean="0"/>
              <a:t>‹nº›</a:t>
            </a:fld>
            <a:endParaRPr lang="en-GB"/>
          </a:p>
        </p:txBody>
      </p:sp>
    </p:spTree>
    <p:extLst>
      <p:ext uri="{BB962C8B-B14F-4D97-AF65-F5344CB8AC3E}">
        <p14:creationId xmlns:p14="http://schemas.microsoft.com/office/powerpoint/2010/main" val="9303048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360462"/>
            <a:ext cx="8229600" cy="1500188"/>
          </a:xfrm>
          <a:prstGeom prst="rect">
            <a:avLst/>
          </a:prstGeom>
        </p:spPr>
        <p:txBody>
          <a:bodyPr/>
          <a:lstStyle>
            <a:lvl1pPr>
              <a:defRPr/>
            </a:lvl1pPr>
          </a:lstStyle>
          <a:p>
            <a:r>
              <a:rPr lang="pt-PT" smtClean="0"/>
              <a:t>Clique para editar o estilo</a:t>
            </a:r>
            <a:endParaRPr lang="en-GB"/>
          </a:p>
        </p:txBody>
      </p:sp>
      <p:sp>
        <p:nvSpPr>
          <p:cNvPr id="3" name="Marcador de Posição do Texto 2"/>
          <p:cNvSpPr>
            <a:spLocks noGrp="1"/>
          </p:cNvSpPr>
          <p:nvPr>
            <p:ph type="body" idx="1"/>
          </p:nvPr>
        </p:nvSpPr>
        <p:spPr>
          <a:xfrm>
            <a:off x="457200" y="2014836"/>
            <a:ext cx="4040188" cy="839688"/>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854523"/>
            <a:ext cx="4040188" cy="51860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GB"/>
          </a:p>
        </p:txBody>
      </p:sp>
      <p:sp>
        <p:nvSpPr>
          <p:cNvPr id="5" name="Marcador de Posição do Texto 4"/>
          <p:cNvSpPr>
            <a:spLocks noGrp="1"/>
          </p:cNvSpPr>
          <p:nvPr>
            <p:ph type="body" sz="quarter" idx="3"/>
          </p:nvPr>
        </p:nvSpPr>
        <p:spPr>
          <a:xfrm>
            <a:off x="4645026" y="2014836"/>
            <a:ext cx="4041775" cy="839688"/>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6" y="2854523"/>
            <a:ext cx="4041775" cy="51860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GB"/>
          </a:p>
        </p:txBody>
      </p:sp>
      <p:sp>
        <p:nvSpPr>
          <p:cNvPr id="7" name="Marcador de Posição da Data 6"/>
          <p:cNvSpPr>
            <a:spLocks noGrp="1"/>
          </p:cNvSpPr>
          <p:nvPr>
            <p:ph type="dt" sz="half" idx="10"/>
          </p:nvPr>
        </p:nvSpPr>
        <p:spPr/>
        <p:txBody>
          <a:bodyPr/>
          <a:lstStyle/>
          <a:p>
            <a:fld id="{9B222477-8993-4AF0-9DFD-637827D2EDB2}" type="datetime1">
              <a:rPr lang="en-GB" smtClean="0"/>
              <a:t>12/11/2018</a:t>
            </a:fld>
            <a:endParaRPr lang="en-GB"/>
          </a:p>
        </p:txBody>
      </p:sp>
      <p:sp>
        <p:nvSpPr>
          <p:cNvPr id="8" name="Marcador de Posição do Rodapé 7"/>
          <p:cNvSpPr>
            <a:spLocks noGrp="1"/>
          </p:cNvSpPr>
          <p:nvPr>
            <p:ph type="ftr" sz="quarter" idx="11"/>
          </p:nvPr>
        </p:nvSpPr>
        <p:spPr/>
        <p:txBody>
          <a:bodyPr/>
          <a:lstStyle/>
          <a:p>
            <a:endParaRPr lang="en-GB"/>
          </a:p>
        </p:txBody>
      </p:sp>
      <p:sp>
        <p:nvSpPr>
          <p:cNvPr id="9" name="Marcador de Posição do Número do Diapositivo 8"/>
          <p:cNvSpPr>
            <a:spLocks noGrp="1"/>
          </p:cNvSpPr>
          <p:nvPr>
            <p:ph type="sldNum" sz="quarter" idx="12"/>
          </p:nvPr>
        </p:nvSpPr>
        <p:spPr/>
        <p:txBody>
          <a:bodyPr/>
          <a:lstStyle/>
          <a:p>
            <a:fld id="{B0B00799-3CAC-479F-8E52-894C0839401C}" type="slidenum">
              <a:rPr lang="en-GB" smtClean="0"/>
              <a:t>‹nº›</a:t>
            </a:fld>
            <a:endParaRPr lang="en-GB"/>
          </a:p>
        </p:txBody>
      </p:sp>
    </p:spTree>
    <p:extLst>
      <p:ext uri="{BB962C8B-B14F-4D97-AF65-F5344CB8AC3E}">
        <p14:creationId xmlns:p14="http://schemas.microsoft.com/office/powerpoint/2010/main" val="2516274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360462"/>
            <a:ext cx="8229600" cy="1500188"/>
          </a:xfrm>
          <a:prstGeom prst="rect">
            <a:avLst/>
          </a:prstGeom>
        </p:spPr>
        <p:txBody>
          <a:bodyPr/>
          <a:lstStyle/>
          <a:p>
            <a:r>
              <a:rPr lang="pt-PT" smtClean="0"/>
              <a:t>Clique para editar o estilo</a:t>
            </a:r>
            <a:endParaRPr lang="en-GB"/>
          </a:p>
        </p:txBody>
      </p:sp>
      <p:sp>
        <p:nvSpPr>
          <p:cNvPr id="3" name="Marcador de Posição da Data 2"/>
          <p:cNvSpPr>
            <a:spLocks noGrp="1"/>
          </p:cNvSpPr>
          <p:nvPr>
            <p:ph type="dt" sz="half" idx="10"/>
          </p:nvPr>
        </p:nvSpPr>
        <p:spPr/>
        <p:txBody>
          <a:bodyPr/>
          <a:lstStyle/>
          <a:p>
            <a:fld id="{2F0F1A8A-BAAA-47DB-BB56-04A2A6D73FF6}" type="datetime1">
              <a:rPr lang="en-GB" smtClean="0"/>
              <a:t>12/11/2018</a:t>
            </a:fld>
            <a:endParaRPr lang="en-GB"/>
          </a:p>
        </p:txBody>
      </p:sp>
      <p:sp>
        <p:nvSpPr>
          <p:cNvPr id="4" name="Marcador de Posição do Rodapé 3"/>
          <p:cNvSpPr>
            <a:spLocks noGrp="1"/>
          </p:cNvSpPr>
          <p:nvPr>
            <p:ph type="ftr" sz="quarter" idx="11"/>
          </p:nvPr>
        </p:nvSpPr>
        <p:spPr/>
        <p:txBody>
          <a:bodyPr/>
          <a:lstStyle/>
          <a:p>
            <a:endParaRPr lang="en-GB"/>
          </a:p>
        </p:txBody>
      </p:sp>
      <p:sp>
        <p:nvSpPr>
          <p:cNvPr id="5" name="Marcador de Posição do Número do Diapositivo 4"/>
          <p:cNvSpPr>
            <a:spLocks noGrp="1"/>
          </p:cNvSpPr>
          <p:nvPr>
            <p:ph type="sldNum" sz="quarter" idx="12"/>
          </p:nvPr>
        </p:nvSpPr>
        <p:spPr/>
        <p:txBody>
          <a:bodyPr/>
          <a:lstStyle/>
          <a:p>
            <a:fld id="{B0B00799-3CAC-479F-8E52-894C0839401C}" type="slidenum">
              <a:rPr lang="en-GB" smtClean="0"/>
              <a:t>‹nº›</a:t>
            </a:fld>
            <a:endParaRPr lang="en-GB"/>
          </a:p>
        </p:txBody>
      </p:sp>
    </p:spTree>
    <p:extLst>
      <p:ext uri="{BB962C8B-B14F-4D97-AF65-F5344CB8AC3E}">
        <p14:creationId xmlns:p14="http://schemas.microsoft.com/office/powerpoint/2010/main" val="1974575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p>
            <a:fld id="{C9B303BE-2C68-4A18-9002-8B4088016B05}" type="datetime1">
              <a:rPr lang="en-GB" smtClean="0"/>
              <a:t>12/11/2018</a:t>
            </a:fld>
            <a:endParaRPr lang="en-GB"/>
          </a:p>
        </p:txBody>
      </p:sp>
      <p:sp>
        <p:nvSpPr>
          <p:cNvPr id="3" name="Marcador de Posição do Rodapé 2"/>
          <p:cNvSpPr>
            <a:spLocks noGrp="1"/>
          </p:cNvSpPr>
          <p:nvPr>
            <p:ph type="ftr" sz="quarter" idx="11"/>
          </p:nvPr>
        </p:nvSpPr>
        <p:spPr/>
        <p:txBody>
          <a:bodyPr/>
          <a:lstStyle/>
          <a:p>
            <a:endParaRPr lang="en-GB"/>
          </a:p>
        </p:txBody>
      </p:sp>
      <p:sp>
        <p:nvSpPr>
          <p:cNvPr id="4" name="Marcador de Posição do Número do Diapositivo 3"/>
          <p:cNvSpPr>
            <a:spLocks noGrp="1"/>
          </p:cNvSpPr>
          <p:nvPr>
            <p:ph type="sldNum" sz="quarter" idx="12"/>
          </p:nvPr>
        </p:nvSpPr>
        <p:spPr/>
        <p:txBody>
          <a:bodyPr/>
          <a:lstStyle/>
          <a:p>
            <a:fld id="{B0B00799-3CAC-479F-8E52-894C0839401C}" type="slidenum">
              <a:rPr lang="en-GB" smtClean="0"/>
              <a:t>‹nº›</a:t>
            </a:fld>
            <a:endParaRPr lang="en-GB"/>
          </a:p>
        </p:txBody>
      </p:sp>
    </p:spTree>
    <p:extLst>
      <p:ext uri="{BB962C8B-B14F-4D97-AF65-F5344CB8AC3E}">
        <p14:creationId xmlns:p14="http://schemas.microsoft.com/office/powerpoint/2010/main" val="36384444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1" y="358378"/>
            <a:ext cx="3008313" cy="1525191"/>
          </a:xfrm>
          <a:prstGeom prst="rect">
            <a:avLst/>
          </a:prstGeom>
        </p:spPr>
        <p:txBody>
          <a:bodyPr anchor="b"/>
          <a:lstStyle>
            <a:lvl1pPr algn="l">
              <a:defRPr sz="2000" b="1"/>
            </a:lvl1pPr>
          </a:lstStyle>
          <a:p>
            <a:r>
              <a:rPr lang="pt-PT" smtClean="0"/>
              <a:t>Clique para editar o estilo</a:t>
            </a:r>
            <a:endParaRPr lang="en-GB"/>
          </a:p>
        </p:txBody>
      </p:sp>
      <p:sp>
        <p:nvSpPr>
          <p:cNvPr id="3" name="Marcador de Posição de Conteúdo 2"/>
          <p:cNvSpPr>
            <a:spLocks noGrp="1"/>
          </p:cNvSpPr>
          <p:nvPr>
            <p:ph idx="1"/>
          </p:nvPr>
        </p:nvSpPr>
        <p:spPr>
          <a:xfrm>
            <a:off x="3575050" y="358379"/>
            <a:ext cx="5111750" cy="7682211"/>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GB"/>
          </a:p>
        </p:txBody>
      </p:sp>
      <p:sp>
        <p:nvSpPr>
          <p:cNvPr id="4" name="Marcador de Posição do Texto 3"/>
          <p:cNvSpPr>
            <a:spLocks noGrp="1"/>
          </p:cNvSpPr>
          <p:nvPr>
            <p:ph type="body" sz="half" idx="2"/>
          </p:nvPr>
        </p:nvSpPr>
        <p:spPr>
          <a:xfrm>
            <a:off x="457201" y="1883570"/>
            <a:ext cx="3008313" cy="615702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65E696CC-9769-4524-8721-C61721B6E6F1}" type="datetime1">
              <a:rPr lang="en-GB" smtClean="0"/>
              <a:t>12/11/2018</a:t>
            </a:fld>
            <a:endParaRPr lang="en-GB"/>
          </a:p>
        </p:txBody>
      </p:sp>
      <p:sp>
        <p:nvSpPr>
          <p:cNvPr id="6" name="Marcador de Posição do Rodapé 5"/>
          <p:cNvSpPr>
            <a:spLocks noGrp="1"/>
          </p:cNvSpPr>
          <p:nvPr>
            <p:ph type="ftr" sz="quarter" idx="11"/>
          </p:nvPr>
        </p:nvSpPr>
        <p:spPr/>
        <p:txBody>
          <a:bodyPr/>
          <a:lstStyle/>
          <a:p>
            <a:endParaRPr lang="en-GB"/>
          </a:p>
        </p:txBody>
      </p:sp>
      <p:sp>
        <p:nvSpPr>
          <p:cNvPr id="7" name="Marcador de Posição do Número do Diapositivo 6"/>
          <p:cNvSpPr>
            <a:spLocks noGrp="1"/>
          </p:cNvSpPr>
          <p:nvPr>
            <p:ph type="sldNum" sz="quarter" idx="12"/>
          </p:nvPr>
        </p:nvSpPr>
        <p:spPr/>
        <p:txBody>
          <a:bodyPr/>
          <a:lstStyle/>
          <a:p>
            <a:fld id="{B0B00799-3CAC-479F-8E52-894C0839401C}" type="slidenum">
              <a:rPr lang="en-GB" smtClean="0"/>
              <a:t>‹nº›</a:t>
            </a:fld>
            <a:endParaRPr lang="en-GB"/>
          </a:p>
        </p:txBody>
      </p:sp>
    </p:spTree>
    <p:extLst>
      <p:ext uri="{BB962C8B-B14F-4D97-AF65-F5344CB8AC3E}">
        <p14:creationId xmlns:p14="http://schemas.microsoft.com/office/powerpoint/2010/main" val="17635673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6300787"/>
            <a:ext cx="5486400" cy="743844"/>
          </a:xfrm>
          <a:prstGeom prst="rect">
            <a:avLst/>
          </a:prstGeom>
        </p:spPr>
        <p:txBody>
          <a:bodyPr anchor="b"/>
          <a:lstStyle>
            <a:lvl1pPr algn="l">
              <a:defRPr sz="2000" b="1"/>
            </a:lvl1pPr>
          </a:lstStyle>
          <a:p>
            <a:r>
              <a:rPr lang="pt-PT" smtClean="0"/>
              <a:t>Clique para editar o estilo</a:t>
            </a:r>
            <a:endParaRPr lang="en-GB"/>
          </a:p>
        </p:txBody>
      </p:sp>
      <p:sp>
        <p:nvSpPr>
          <p:cNvPr id="3" name="Marcador de Posição da Imagem 2"/>
          <p:cNvSpPr>
            <a:spLocks noGrp="1"/>
          </p:cNvSpPr>
          <p:nvPr>
            <p:ph type="pic" idx="1"/>
          </p:nvPr>
        </p:nvSpPr>
        <p:spPr>
          <a:xfrm>
            <a:off x="1792288" y="804267"/>
            <a:ext cx="5486400" cy="540067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Marcador de Posição do Texto 3"/>
          <p:cNvSpPr>
            <a:spLocks noGrp="1"/>
          </p:cNvSpPr>
          <p:nvPr>
            <p:ph type="body" sz="half" idx="2"/>
          </p:nvPr>
        </p:nvSpPr>
        <p:spPr>
          <a:xfrm>
            <a:off x="1792288" y="7044631"/>
            <a:ext cx="5486400" cy="105638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1946E2BC-7AD6-4E73-BCB4-754F11162889}" type="datetime1">
              <a:rPr lang="en-GB" smtClean="0"/>
              <a:t>12/11/2018</a:t>
            </a:fld>
            <a:endParaRPr lang="en-GB"/>
          </a:p>
        </p:txBody>
      </p:sp>
      <p:sp>
        <p:nvSpPr>
          <p:cNvPr id="6" name="Marcador de Posição do Rodapé 5"/>
          <p:cNvSpPr>
            <a:spLocks noGrp="1"/>
          </p:cNvSpPr>
          <p:nvPr>
            <p:ph type="ftr" sz="quarter" idx="11"/>
          </p:nvPr>
        </p:nvSpPr>
        <p:spPr/>
        <p:txBody>
          <a:bodyPr/>
          <a:lstStyle/>
          <a:p>
            <a:endParaRPr lang="en-GB"/>
          </a:p>
        </p:txBody>
      </p:sp>
      <p:sp>
        <p:nvSpPr>
          <p:cNvPr id="7" name="Marcador de Posição do Número do Diapositivo 6"/>
          <p:cNvSpPr>
            <a:spLocks noGrp="1"/>
          </p:cNvSpPr>
          <p:nvPr>
            <p:ph type="sldNum" sz="quarter" idx="12"/>
          </p:nvPr>
        </p:nvSpPr>
        <p:spPr/>
        <p:txBody>
          <a:bodyPr/>
          <a:lstStyle/>
          <a:p>
            <a:fld id="{B0B00799-3CAC-479F-8E52-894C0839401C}" type="slidenum">
              <a:rPr lang="en-GB" smtClean="0"/>
              <a:t>‹nº›</a:t>
            </a:fld>
            <a:endParaRPr lang="en-GB"/>
          </a:p>
        </p:txBody>
      </p:sp>
    </p:spTree>
    <p:extLst>
      <p:ext uri="{BB962C8B-B14F-4D97-AF65-F5344CB8AC3E}">
        <p14:creationId xmlns:p14="http://schemas.microsoft.com/office/powerpoint/2010/main" val="905705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Marcador de Posição da Data 3"/>
          <p:cNvSpPr>
            <a:spLocks noGrp="1"/>
          </p:cNvSpPr>
          <p:nvPr>
            <p:ph type="dt" sz="half" idx="2"/>
          </p:nvPr>
        </p:nvSpPr>
        <p:spPr>
          <a:xfrm>
            <a:off x="457200" y="8342710"/>
            <a:ext cx="2133600" cy="479227"/>
          </a:xfrm>
          <a:prstGeom prst="rect">
            <a:avLst/>
          </a:prstGeom>
        </p:spPr>
        <p:txBody>
          <a:bodyPr vert="horz" lIns="91440" tIns="45720" rIns="91440" bIns="45720" rtlCol="0" anchor="ctr"/>
          <a:lstStyle>
            <a:lvl1pPr algn="l">
              <a:defRPr sz="1200">
                <a:solidFill>
                  <a:schemeClr val="tx1">
                    <a:tint val="75000"/>
                  </a:schemeClr>
                </a:solidFill>
              </a:defRPr>
            </a:lvl1pPr>
          </a:lstStyle>
          <a:p>
            <a:fld id="{BEE4C3E1-4DFB-4B46-A42B-CB049600DDA1}" type="datetime1">
              <a:rPr lang="en-GB" smtClean="0"/>
              <a:t>12/11/2018</a:t>
            </a:fld>
            <a:endParaRPr lang="en-GB"/>
          </a:p>
        </p:txBody>
      </p:sp>
      <p:sp>
        <p:nvSpPr>
          <p:cNvPr id="5" name="Marcador de Posição do Rodapé 4"/>
          <p:cNvSpPr>
            <a:spLocks noGrp="1"/>
          </p:cNvSpPr>
          <p:nvPr>
            <p:ph type="ftr" sz="quarter" idx="3"/>
          </p:nvPr>
        </p:nvSpPr>
        <p:spPr>
          <a:xfrm>
            <a:off x="3124200" y="8342710"/>
            <a:ext cx="2895600" cy="47922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Marcador de Posição do Número do Diapositivo 5"/>
          <p:cNvSpPr>
            <a:spLocks noGrp="1"/>
          </p:cNvSpPr>
          <p:nvPr>
            <p:ph type="sldNum" sz="quarter" idx="4"/>
          </p:nvPr>
        </p:nvSpPr>
        <p:spPr>
          <a:xfrm>
            <a:off x="6553200" y="8342710"/>
            <a:ext cx="2133600" cy="479227"/>
          </a:xfrm>
          <a:prstGeom prst="rect">
            <a:avLst/>
          </a:prstGeom>
        </p:spPr>
        <p:txBody>
          <a:bodyPr vert="horz" lIns="91440" tIns="45720" rIns="91440" bIns="45720" rtlCol="0" anchor="ctr"/>
          <a:lstStyle>
            <a:lvl1pPr algn="r">
              <a:defRPr sz="1200">
                <a:solidFill>
                  <a:schemeClr val="tx1">
                    <a:tint val="75000"/>
                  </a:schemeClr>
                </a:solidFill>
              </a:defRPr>
            </a:lvl1pPr>
          </a:lstStyle>
          <a:p>
            <a:fld id="{B0B00799-3CAC-479F-8E52-894C0839401C}" type="slidenum">
              <a:rPr lang="en-GB" smtClean="0"/>
              <a:t>‹nº›</a:t>
            </a:fld>
            <a:endParaRPr lang="en-GB"/>
          </a:p>
        </p:txBody>
      </p:sp>
      <p:sp>
        <p:nvSpPr>
          <p:cNvPr id="7" name="Rectangle 16"/>
          <p:cNvSpPr>
            <a:spLocks noChangeArrowheads="1"/>
          </p:cNvSpPr>
          <p:nvPr userDrawn="1"/>
        </p:nvSpPr>
        <p:spPr bwMode="white">
          <a:xfrm>
            <a:off x="0" y="8801100"/>
            <a:ext cx="9144000" cy="200025"/>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15"/>
          <p:cNvSpPr>
            <a:spLocks noChangeArrowheads="1"/>
          </p:cNvSpPr>
          <p:nvPr userDrawn="1"/>
        </p:nvSpPr>
        <p:spPr bwMode="white">
          <a:xfrm>
            <a:off x="0" y="1"/>
            <a:ext cx="9144000" cy="1828799"/>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17"/>
          <p:cNvSpPr>
            <a:spLocks noChangeArrowheads="1"/>
          </p:cNvSpPr>
          <p:nvPr userDrawn="1"/>
        </p:nvSpPr>
        <p:spPr bwMode="white">
          <a:xfrm>
            <a:off x="0" y="0"/>
            <a:ext cx="152400" cy="9001125"/>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18"/>
          <p:cNvSpPr>
            <a:spLocks noChangeArrowheads="1"/>
          </p:cNvSpPr>
          <p:nvPr userDrawn="1"/>
        </p:nvSpPr>
        <p:spPr bwMode="white">
          <a:xfrm>
            <a:off x="8991600" y="0"/>
            <a:ext cx="152400" cy="9001125"/>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8"/>
          <p:cNvSpPr>
            <a:spLocks noChangeArrowheads="1"/>
          </p:cNvSpPr>
          <p:nvPr userDrawn="1"/>
        </p:nvSpPr>
        <p:spPr bwMode="auto">
          <a:xfrm>
            <a:off x="149352" y="8384756"/>
            <a:ext cx="8833104" cy="406301"/>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7"/>
          <p:cNvSpPr>
            <a:spLocks noChangeArrowheads="1"/>
          </p:cNvSpPr>
          <p:nvPr userDrawn="1"/>
        </p:nvSpPr>
        <p:spPr bwMode="auto">
          <a:xfrm>
            <a:off x="152400" y="2000250"/>
            <a:ext cx="8833104" cy="679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pic>
        <p:nvPicPr>
          <p:cNvPr id="17" name="Picture 1"/>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2655" y="100012"/>
            <a:ext cx="1676399" cy="1236470"/>
          </a:xfrm>
          <a:prstGeom prst="rect">
            <a:avLst/>
          </a:prstGeom>
        </p:spPr>
      </p:pic>
      <p:pic>
        <p:nvPicPr>
          <p:cNvPr id="19" name="Picture 5" descr="D:\Work\bioreg\bioreg-images\cribleur - Copy.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7602918" y="7597403"/>
            <a:ext cx="1379538" cy="848964"/>
          </a:xfrm>
          <a:prstGeom prst="rect">
            <a:avLst/>
          </a:prstGeom>
          <a:noFill/>
          <a:extLst>
            <a:ext uri="{909E8E84-426E-40DD-AFC4-6F175D3DCCD1}">
              <a14:hiddenFill xmlns:a14="http://schemas.microsoft.com/office/drawing/2010/main">
                <a:solidFill>
                  <a:srgbClr val="FFFFFF"/>
                </a:solidFill>
              </a14:hiddenFill>
            </a:ext>
          </a:extLst>
        </p:spPr>
      </p:pic>
      <p:sp>
        <p:nvSpPr>
          <p:cNvPr id="21" name="Title 1"/>
          <p:cNvSpPr txBox="1">
            <a:spLocks/>
          </p:cNvSpPr>
          <p:nvPr userDrawn="1"/>
        </p:nvSpPr>
        <p:spPr>
          <a:xfrm>
            <a:off x="1905000" y="200025"/>
            <a:ext cx="7083552" cy="99612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PT" sz="3300" b="1" dirty="0" err="1" smtClean="0">
                <a:solidFill>
                  <a:srgbClr val="88A44D"/>
                </a:solidFill>
                <a:latin typeface="Georgia" panose="02040502050405020303" pitchFamily="18" charset="0"/>
              </a:rPr>
              <a:t>Toolbox</a:t>
            </a:r>
            <a:r>
              <a:rPr lang="pt-PT" sz="3300" b="1" dirty="0" smtClean="0">
                <a:solidFill>
                  <a:srgbClr val="88A44D"/>
                </a:solidFill>
                <a:latin typeface="Georgia" panose="02040502050405020303" pitchFamily="18" charset="0"/>
              </a:rPr>
              <a:t> of EU </a:t>
            </a:r>
            <a:r>
              <a:rPr lang="pt-PT" sz="3300" b="1" dirty="0" err="1" smtClean="0">
                <a:solidFill>
                  <a:srgbClr val="88A44D"/>
                </a:solidFill>
                <a:latin typeface="Georgia" panose="02040502050405020303" pitchFamily="18" charset="0"/>
              </a:rPr>
              <a:t>success</a:t>
            </a:r>
            <a:r>
              <a:rPr lang="pt-PT" sz="3300" b="1" dirty="0" smtClean="0">
                <a:solidFill>
                  <a:srgbClr val="88A44D"/>
                </a:solidFill>
                <a:latin typeface="Georgia" panose="02040502050405020303" pitchFamily="18" charset="0"/>
              </a:rPr>
              <a:t> </a:t>
            </a:r>
            <a:r>
              <a:rPr lang="pt-PT" sz="3300" b="1" dirty="0" err="1" smtClean="0">
                <a:solidFill>
                  <a:srgbClr val="88A44D"/>
                </a:solidFill>
                <a:latin typeface="Georgia" panose="02040502050405020303" pitchFamily="18" charset="0"/>
              </a:rPr>
              <a:t>factors</a:t>
            </a:r>
            <a:endParaRPr lang="en-US" sz="3300" b="1" dirty="0">
              <a:solidFill>
                <a:srgbClr val="88A44D"/>
              </a:solidFill>
              <a:latin typeface="Georgia" panose="02040502050405020303" pitchFamily="18" charset="0"/>
            </a:endParaRPr>
          </a:p>
        </p:txBody>
      </p:sp>
    </p:spTree>
    <p:extLst>
      <p:ext uri="{BB962C8B-B14F-4D97-AF65-F5344CB8AC3E}">
        <p14:creationId xmlns:p14="http://schemas.microsoft.com/office/powerpoint/2010/main" val="24949653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diagramLayout" Target="../diagrams/layout10.xml"/><Relationship Id="rId7" Type="http://schemas.openxmlformats.org/officeDocument/2006/relationships/slide" Target="slide3.xml"/><Relationship Id="rId2" Type="http://schemas.openxmlformats.org/officeDocument/2006/relationships/diagramData" Target="../diagrams/data10.xml"/><Relationship Id="rId1" Type="http://schemas.openxmlformats.org/officeDocument/2006/relationships/slideLayout" Target="../slideLayouts/slideLayout1.xml"/><Relationship Id="rId6" Type="http://schemas.microsoft.com/office/2007/relationships/diagramDrawing" Target="../diagrams/drawing10.xml"/><Relationship Id="rId5" Type="http://schemas.openxmlformats.org/officeDocument/2006/relationships/diagramColors" Target="../diagrams/colors10.xml"/><Relationship Id="rId10" Type="http://schemas.openxmlformats.org/officeDocument/2006/relationships/slide" Target="slide9.xml"/><Relationship Id="rId4" Type="http://schemas.openxmlformats.org/officeDocument/2006/relationships/diagramQuickStyle" Target="../diagrams/quickStyle10.xml"/><Relationship Id="rId9" Type="http://schemas.openxmlformats.org/officeDocument/2006/relationships/slide" Target="slide6.xml"/></Relationships>
</file>

<file path=ppt/slides/_rels/slide11.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diagramLayout" Target="../diagrams/layout11.xml"/><Relationship Id="rId7" Type="http://schemas.openxmlformats.org/officeDocument/2006/relationships/slide" Target="slide3.xml"/><Relationship Id="rId2" Type="http://schemas.openxmlformats.org/officeDocument/2006/relationships/diagramData" Target="../diagrams/data11.xml"/><Relationship Id="rId1" Type="http://schemas.openxmlformats.org/officeDocument/2006/relationships/slideLayout" Target="../slideLayouts/slideLayout1.xml"/><Relationship Id="rId6" Type="http://schemas.microsoft.com/office/2007/relationships/diagramDrawing" Target="../diagrams/drawing11.xml"/><Relationship Id="rId5" Type="http://schemas.openxmlformats.org/officeDocument/2006/relationships/diagramColors" Target="../diagrams/colors11.xml"/><Relationship Id="rId10" Type="http://schemas.openxmlformats.org/officeDocument/2006/relationships/slide" Target="slide9.xml"/><Relationship Id="rId4" Type="http://schemas.openxmlformats.org/officeDocument/2006/relationships/diagramQuickStyle" Target="../diagrams/quickStyle11.xml"/><Relationship Id="rId9" Type="http://schemas.openxmlformats.org/officeDocument/2006/relationships/slide" Target="slide6.xml"/></Relationships>
</file>

<file path=ppt/slides/_rels/slide12.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diagramLayout" Target="../diagrams/layout12.xml"/><Relationship Id="rId7" Type="http://schemas.openxmlformats.org/officeDocument/2006/relationships/slide" Target="slide3.xml"/><Relationship Id="rId2" Type="http://schemas.openxmlformats.org/officeDocument/2006/relationships/diagramData" Target="../diagrams/data12.xml"/><Relationship Id="rId1" Type="http://schemas.openxmlformats.org/officeDocument/2006/relationships/slideLayout" Target="../slideLayouts/slideLayout1.xml"/><Relationship Id="rId6" Type="http://schemas.microsoft.com/office/2007/relationships/diagramDrawing" Target="../diagrams/drawing12.xml"/><Relationship Id="rId5" Type="http://schemas.openxmlformats.org/officeDocument/2006/relationships/diagramColors" Target="../diagrams/colors12.xml"/><Relationship Id="rId10" Type="http://schemas.openxmlformats.org/officeDocument/2006/relationships/slide" Target="slide9.xml"/><Relationship Id="rId4" Type="http://schemas.openxmlformats.org/officeDocument/2006/relationships/diagramQuickStyle" Target="../diagrams/quickStyle12.xml"/><Relationship Id="rId9" Type="http://schemas.openxmlformats.org/officeDocument/2006/relationships/slide" Target="slide6.xml"/></Relationships>
</file>

<file path=ppt/slides/_rels/slide13.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diagramLayout" Target="../diagrams/layout13.xml"/><Relationship Id="rId7" Type="http://schemas.openxmlformats.org/officeDocument/2006/relationships/slide" Target="slide6.xml"/><Relationship Id="rId2" Type="http://schemas.openxmlformats.org/officeDocument/2006/relationships/diagramData" Target="../diagrams/data13.xml"/><Relationship Id="rId1" Type="http://schemas.openxmlformats.org/officeDocument/2006/relationships/slideLayout" Target="../slideLayouts/slideLayout1.xml"/><Relationship Id="rId6" Type="http://schemas.microsoft.com/office/2007/relationships/diagramDrawing" Target="../diagrams/drawing13.xml"/><Relationship Id="rId5" Type="http://schemas.openxmlformats.org/officeDocument/2006/relationships/diagramColors" Target="../diagrams/colors13.xml"/><Relationship Id="rId10" Type="http://schemas.openxmlformats.org/officeDocument/2006/relationships/slide" Target="slide5.xml"/><Relationship Id="rId4" Type="http://schemas.openxmlformats.org/officeDocument/2006/relationships/diagramQuickStyle" Target="../diagrams/quickStyle13.xml"/><Relationship Id="rId9" Type="http://schemas.openxmlformats.org/officeDocument/2006/relationships/slide" Target="slide3.xml"/></Relationships>
</file>

<file path=ppt/slides/_rels/slide14.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diagramLayout" Target="../diagrams/layout14.xml"/><Relationship Id="rId7" Type="http://schemas.openxmlformats.org/officeDocument/2006/relationships/slide" Target="slide3.xml"/><Relationship Id="rId2" Type="http://schemas.openxmlformats.org/officeDocument/2006/relationships/diagramData" Target="../diagrams/data14.xml"/><Relationship Id="rId1" Type="http://schemas.openxmlformats.org/officeDocument/2006/relationships/slideLayout" Target="../slideLayouts/slideLayout1.xml"/><Relationship Id="rId6" Type="http://schemas.microsoft.com/office/2007/relationships/diagramDrawing" Target="../diagrams/drawing14.xml"/><Relationship Id="rId5" Type="http://schemas.openxmlformats.org/officeDocument/2006/relationships/diagramColors" Target="../diagrams/colors14.xml"/><Relationship Id="rId10" Type="http://schemas.openxmlformats.org/officeDocument/2006/relationships/slide" Target="slide9.xml"/><Relationship Id="rId4" Type="http://schemas.openxmlformats.org/officeDocument/2006/relationships/diagramQuickStyle" Target="../diagrams/quickStyle14.xml"/><Relationship Id="rId9" Type="http://schemas.openxmlformats.org/officeDocument/2006/relationships/slide" Target="slide6.xml"/></Relationships>
</file>

<file path=ppt/slides/_rels/slide15.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diagramLayout" Target="../diagrams/layout15.xml"/><Relationship Id="rId7" Type="http://schemas.openxmlformats.org/officeDocument/2006/relationships/slide" Target="slide3.xml"/><Relationship Id="rId2" Type="http://schemas.openxmlformats.org/officeDocument/2006/relationships/diagramData" Target="../diagrams/data15.xml"/><Relationship Id="rId1" Type="http://schemas.openxmlformats.org/officeDocument/2006/relationships/slideLayout" Target="../slideLayouts/slideLayout1.xml"/><Relationship Id="rId6" Type="http://schemas.microsoft.com/office/2007/relationships/diagramDrawing" Target="../diagrams/drawing15.xml"/><Relationship Id="rId5" Type="http://schemas.openxmlformats.org/officeDocument/2006/relationships/diagramColors" Target="../diagrams/colors15.xml"/><Relationship Id="rId10" Type="http://schemas.openxmlformats.org/officeDocument/2006/relationships/slide" Target="slide16.xml"/><Relationship Id="rId4" Type="http://schemas.openxmlformats.org/officeDocument/2006/relationships/diagramQuickStyle" Target="../diagrams/quickStyle15.xml"/><Relationship Id="rId9" Type="http://schemas.openxmlformats.org/officeDocument/2006/relationships/slide" Target="slide9.xml"/></Relationships>
</file>

<file path=ppt/slides/_rels/slide16.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diagramLayout" Target="../diagrams/layout16.xml"/><Relationship Id="rId7" Type="http://schemas.openxmlformats.org/officeDocument/2006/relationships/slide" Target="slide3.xml"/><Relationship Id="rId2" Type="http://schemas.openxmlformats.org/officeDocument/2006/relationships/diagramData" Target="../diagrams/data16.xml"/><Relationship Id="rId1" Type="http://schemas.openxmlformats.org/officeDocument/2006/relationships/slideLayout" Target="../slideLayouts/slideLayout1.xml"/><Relationship Id="rId6" Type="http://schemas.microsoft.com/office/2007/relationships/diagramDrawing" Target="../diagrams/drawing16.xml"/><Relationship Id="rId5" Type="http://schemas.openxmlformats.org/officeDocument/2006/relationships/diagramColors" Target="../diagrams/colors16.xml"/><Relationship Id="rId10" Type="http://schemas.openxmlformats.org/officeDocument/2006/relationships/slide" Target="slide15.xml"/><Relationship Id="rId4" Type="http://schemas.openxmlformats.org/officeDocument/2006/relationships/diagramQuickStyle" Target="../diagrams/quickStyle16.xml"/><Relationship Id="rId9" Type="http://schemas.openxmlformats.org/officeDocument/2006/relationships/slide" Target="slide9.xml"/></Relationships>
</file>

<file path=ppt/slides/_rels/slide17.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diagramLayout" Target="../diagrams/layout17.xml"/><Relationship Id="rId7" Type="http://schemas.openxmlformats.org/officeDocument/2006/relationships/slide" Target="slide3.xml"/><Relationship Id="rId2" Type="http://schemas.openxmlformats.org/officeDocument/2006/relationships/diagramData" Target="../diagrams/data17.xml"/><Relationship Id="rId1" Type="http://schemas.openxmlformats.org/officeDocument/2006/relationships/slideLayout" Target="../slideLayouts/slideLayout1.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 Id="rId9" Type="http://schemas.openxmlformats.org/officeDocument/2006/relationships/slide" Target="slide18.xml"/></Relationships>
</file>

<file path=ppt/slides/_rels/slide18.xml.rels><?xml version="1.0" encoding="UTF-8" standalone="yes"?>
<Relationships xmlns="http://schemas.openxmlformats.org/package/2006/relationships"><Relationship Id="rId8" Type="http://schemas.openxmlformats.org/officeDocument/2006/relationships/diagramLayout" Target="../diagrams/layout19.xml"/><Relationship Id="rId3" Type="http://schemas.openxmlformats.org/officeDocument/2006/relationships/diagramLayout" Target="../diagrams/layout18.xml"/><Relationship Id="rId7" Type="http://schemas.openxmlformats.org/officeDocument/2006/relationships/diagramData" Target="../diagrams/data19.xml"/><Relationship Id="rId12" Type="http://schemas.openxmlformats.org/officeDocument/2006/relationships/slide" Target="slide3.xml"/><Relationship Id="rId2" Type="http://schemas.openxmlformats.org/officeDocument/2006/relationships/diagramData" Target="../diagrams/data18.xml"/><Relationship Id="rId1" Type="http://schemas.openxmlformats.org/officeDocument/2006/relationships/slideLayout" Target="../slideLayouts/slideLayout1.xml"/><Relationship Id="rId6" Type="http://schemas.microsoft.com/office/2007/relationships/diagramDrawing" Target="../diagrams/drawing18.xml"/><Relationship Id="rId11" Type="http://schemas.microsoft.com/office/2007/relationships/diagramDrawing" Target="../diagrams/drawing19.xml"/><Relationship Id="rId5" Type="http://schemas.openxmlformats.org/officeDocument/2006/relationships/diagramColors" Target="../diagrams/colors18.xml"/><Relationship Id="rId10" Type="http://schemas.openxmlformats.org/officeDocument/2006/relationships/diagramColors" Target="../diagrams/colors19.xml"/><Relationship Id="rId4" Type="http://schemas.openxmlformats.org/officeDocument/2006/relationships/diagramQuickStyle" Target="../diagrams/quickStyle18.xml"/><Relationship Id="rId9" Type="http://schemas.openxmlformats.org/officeDocument/2006/relationships/diagramQuickStyle" Target="../diagrams/quickStyle19.xml"/></Relationships>
</file>

<file path=ppt/slides/_rels/slide19.xml.rels><?xml version="1.0" encoding="UTF-8" standalone="yes"?>
<Relationships xmlns="http://schemas.openxmlformats.org/package/2006/relationships"><Relationship Id="rId8" Type="http://schemas.openxmlformats.org/officeDocument/2006/relationships/slide" Target="slide22.xml"/><Relationship Id="rId3" Type="http://schemas.openxmlformats.org/officeDocument/2006/relationships/diagramLayout" Target="../diagrams/layout20.xml"/><Relationship Id="rId7" Type="http://schemas.openxmlformats.org/officeDocument/2006/relationships/slide" Target="slide9.xml"/><Relationship Id="rId2" Type="http://schemas.openxmlformats.org/officeDocument/2006/relationships/diagramData" Target="../diagrams/data20.xml"/><Relationship Id="rId1" Type="http://schemas.openxmlformats.org/officeDocument/2006/relationships/slideLayout" Target="../slideLayouts/slideLayout1.xml"/><Relationship Id="rId6" Type="http://schemas.microsoft.com/office/2007/relationships/diagramDrawing" Target="../diagrams/drawing20.xml"/><Relationship Id="rId5" Type="http://schemas.openxmlformats.org/officeDocument/2006/relationships/diagramColors" Target="../diagrams/colors20.xml"/><Relationship Id="rId10" Type="http://schemas.openxmlformats.org/officeDocument/2006/relationships/slide" Target="slide18.xml"/><Relationship Id="rId4" Type="http://schemas.openxmlformats.org/officeDocument/2006/relationships/diagramQuickStyle" Target="../diagrams/quickStyle20.xml"/><Relationship Id="rId9" Type="http://schemas.openxmlformats.org/officeDocument/2006/relationships/slide" Target="slide3.xml"/></Relationships>
</file>

<file path=ppt/slides/_rels/slide2.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 Target="slide3.xml"/><Relationship Id="rId1" Type="http://schemas.openxmlformats.org/officeDocument/2006/relationships/slideLayout" Target="../slideLayouts/slideLayout1.xml"/><Relationship Id="rId4" Type="http://schemas.openxmlformats.org/officeDocument/2006/relationships/slide" Target="slide1.xml"/></Relationships>
</file>

<file path=ppt/slides/_rels/slide20.xml.rels><?xml version="1.0" encoding="UTF-8" standalone="yes"?>
<Relationships xmlns="http://schemas.openxmlformats.org/package/2006/relationships"><Relationship Id="rId8" Type="http://schemas.openxmlformats.org/officeDocument/2006/relationships/slide" Target="slide22.xml"/><Relationship Id="rId13" Type="http://schemas.openxmlformats.org/officeDocument/2006/relationships/slide" Target="slide16.xml"/><Relationship Id="rId3" Type="http://schemas.openxmlformats.org/officeDocument/2006/relationships/diagramLayout" Target="../diagrams/layout21.xml"/><Relationship Id="rId7" Type="http://schemas.openxmlformats.org/officeDocument/2006/relationships/slide" Target="slide9.xml"/><Relationship Id="rId12" Type="http://schemas.openxmlformats.org/officeDocument/2006/relationships/slide" Target="slide28.xml"/><Relationship Id="rId2" Type="http://schemas.openxmlformats.org/officeDocument/2006/relationships/diagramData" Target="../diagrams/data21.xml"/><Relationship Id="rId1" Type="http://schemas.openxmlformats.org/officeDocument/2006/relationships/slideLayout" Target="../slideLayouts/slideLayout1.xml"/><Relationship Id="rId6" Type="http://schemas.microsoft.com/office/2007/relationships/diagramDrawing" Target="../diagrams/drawing21.xml"/><Relationship Id="rId11" Type="http://schemas.openxmlformats.org/officeDocument/2006/relationships/slide" Target="slide15.xml"/><Relationship Id="rId5" Type="http://schemas.openxmlformats.org/officeDocument/2006/relationships/diagramColors" Target="../diagrams/colors21.xml"/><Relationship Id="rId10" Type="http://schemas.openxmlformats.org/officeDocument/2006/relationships/slide" Target="slide18.xml"/><Relationship Id="rId4" Type="http://schemas.openxmlformats.org/officeDocument/2006/relationships/diagramQuickStyle" Target="../diagrams/quickStyle21.xml"/><Relationship Id="rId9" Type="http://schemas.openxmlformats.org/officeDocument/2006/relationships/slide" Target="slide3.xml"/><Relationship Id="rId14" Type="http://schemas.openxmlformats.org/officeDocument/2006/relationships/slide" Target="slide29.xml"/></Relationships>
</file>

<file path=ppt/slides/_rels/slide21.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6.xml"/><Relationship Id="rId3" Type="http://schemas.openxmlformats.org/officeDocument/2006/relationships/diagramLayout" Target="../diagrams/layout22.xml"/><Relationship Id="rId7" Type="http://schemas.openxmlformats.org/officeDocument/2006/relationships/slide" Target="slide22.xml"/><Relationship Id="rId12" Type="http://schemas.openxmlformats.org/officeDocument/2006/relationships/slide" Target="slide28.xml"/><Relationship Id="rId2" Type="http://schemas.openxmlformats.org/officeDocument/2006/relationships/diagramData" Target="../diagrams/data22.xml"/><Relationship Id="rId1" Type="http://schemas.openxmlformats.org/officeDocument/2006/relationships/slideLayout" Target="../slideLayouts/slideLayout1.xml"/><Relationship Id="rId6" Type="http://schemas.microsoft.com/office/2007/relationships/diagramDrawing" Target="../diagrams/drawing22.xml"/><Relationship Id="rId11" Type="http://schemas.openxmlformats.org/officeDocument/2006/relationships/slide" Target="slide15.xml"/><Relationship Id="rId5" Type="http://schemas.openxmlformats.org/officeDocument/2006/relationships/diagramColors" Target="../diagrams/colors22.xml"/><Relationship Id="rId10" Type="http://schemas.openxmlformats.org/officeDocument/2006/relationships/slide" Target="slide18.xml"/><Relationship Id="rId4" Type="http://schemas.openxmlformats.org/officeDocument/2006/relationships/diagramQuickStyle" Target="../diagrams/quickStyle22.xml"/><Relationship Id="rId9" Type="http://schemas.openxmlformats.org/officeDocument/2006/relationships/slide" Target="slide3.xml"/><Relationship Id="rId14" Type="http://schemas.openxmlformats.org/officeDocument/2006/relationships/slide" Target="slide29.xml"/></Relationships>
</file>

<file path=ppt/slides/_rels/slide22.xml.rels><?xml version="1.0" encoding="UTF-8" standalone="yes"?>
<Relationships xmlns="http://schemas.openxmlformats.org/package/2006/relationships"><Relationship Id="rId8" Type="http://schemas.openxmlformats.org/officeDocument/2006/relationships/slide" Target="slide24.xml"/><Relationship Id="rId13" Type="http://schemas.openxmlformats.org/officeDocument/2006/relationships/slide" Target="slide18.xml"/><Relationship Id="rId3" Type="http://schemas.openxmlformats.org/officeDocument/2006/relationships/diagramLayout" Target="../diagrams/layout23.xml"/><Relationship Id="rId7" Type="http://schemas.openxmlformats.org/officeDocument/2006/relationships/slide" Target="slide23.xml"/><Relationship Id="rId12" Type="http://schemas.openxmlformats.org/officeDocument/2006/relationships/slide" Target="slide3.xml"/><Relationship Id="rId2" Type="http://schemas.openxmlformats.org/officeDocument/2006/relationships/diagramData" Target="../diagrams/data23.xml"/><Relationship Id="rId1" Type="http://schemas.openxmlformats.org/officeDocument/2006/relationships/slideLayout" Target="../slideLayouts/slideLayout1.xml"/><Relationship Id="rId6" Type="http://schemas.microsoft.com/office/2007/relationships/diagramDrawing" Target="../diagrams/drawing23.xml"/><Relationship Id="rId11" Type="http://schemas.openxmlformats.org/officeDocument/2006/relationships/slide" Target="slide27.xml"/><Relationship Id="rId5" Type="http://schemas.openxmlformats.org/officeDocument/2006/relationships/diagramColors" Target="../diagrams/colors23.xml"/><Relationship Id="rId10" Type="http://schemas.openxmlformats.org/officeDocument/2006/relationships/slide" Target="slide26.xml"/><Relationship Id="rId4" Type="http://schemas.openxmlformats.org/officeDocument/2006/relationships/diagramQuickStyle" Target="../diagrams/quickStyle23.xml"/><Relationship Id="rId9" Type="http://schemas.openxmlformats.org/officeDocument/2006/relationships/slide" Target="slide25.xml"/></Relationships>
</file>

<file path=ppt/slides/_rels/slide23.xml.rels><?xml version="1.0" encoding="UTF-8" standalone="yes"?>
<Relationships xmlns="http://schemas.openxmlformats.org/package/2006/relationships"><Relationship Id="rId8" Type="http://schemas.openxmlformats.org/officeDocument/2006/relationships/slide" Target="slide18.xml"/><Relationship Id="rId3" Type="http://schemas.openxmlformats.org/officeDocument/2006/relationships/diagramLayout" Target="../diagrams/layout24.xml"/><Relationship Id="rId7" Type="http://schemas.openxmlformats.org/officeDocument/2006/relationships/slide" Target="slide3.xml"/><Relationship Id="rId2" Type="http://schemas.openxmlformats.org/officeDocument/2006/relationships/diagramData" Target="../diagrams/data24.xml"/><Relationship Id="rId1" Type="http://schemas.openxmlformats.org/officeDocument/2006/relationships/slideLayout" Target="../slideLayouts/slideLayout1.xml"/><Relationship Id="rId6" Type="http://schemas.microsoft.com/office/2007/relationships/diagramDrawing" Target="../diagrams/drawing24.xml"/><Relationship Id="rId5" Type="http://schemas.openxmlformats.org/officeDocument/2006/relationships/diagramColors" Target="../diagrams/colors24.xml"/><Relationship Id="rId10" Type="http://schemas.openxmlformats.org/officeDocument/2006/relationships/slide" Target="slide22.xml"/><Relationship Id="rId4" Type="http://schemas.openxmlformats.org/officeDocument/2006/relationships/diagramQuickStyle" Target="../diagrams/quickStyle24.xml"/><Relationship Id="rId9" Type="http://schemas.openxmlformats.org/officeDocument/2006/relationships/slide" Target="slide6.xml"/></Relationships>
</file>

<file path=ppt/slides/_rels/slide24.xml.rels><?xml version="1.0" encoding="UTF-8" standalone="yes"?>
<Relationships xmlns="http://schemas.openxmlformats.org/package/2006/relationships"><Relationship Id="rId8" Type="http://schemas.openxmlformats.org/officeDocument/2006/relationships/slide" Target="slide18.xml"/><Relationship Id="rId3" Type="http://schemas.openxmlformats.org/officeDocument/2006/relationships/diagramLayout" Target="../diagrams/layout25.xml"/><Relationship Id="rId7" Type="http://schemas.openxmlformats.org/officeDocument/2006/relationships/slide" Target="slide3.xml"/><Relationship Id="rId2" Type="http://schemas.openxmlformats.org/officeDocument/2006/relationships/diagramData" Target="../diagrams/data25.xml"/><Relationship Id="rId1" Type="http://schemas.openxmlformats.org/officeDocument/2006/relationships/slideLayout" Target="../slideLayouts/slideLayout1.xml"/><Relationship Id="rId6" Type="http://schemas.microsoft.com/office/2007/relationships/diagramDrawing" Target="../diagrams/drawing25.xml"/><Relationship Id="rId5" Type="http://schemas.openxmlformats.org/officeDocument/2006/relationships/diagramColors" Target="../diagrams/colors25.xml"/><Relationship Id="rId10" Type="http://schemas.openxmlformats.org/officeDocument/2006/relationships/slide" Target="slide22.xml"/><Relationship Id="rId4" Type="http://schemas.openxmlformats.org/officeDocument/2006/relationships/diagramQuickStyle" Target="../diagrams/quickStyle25.xml"/><Relationship Id="rId9" Type="http://schemas.openxmlformats.org/officeDocument/2006/relationships/slide" Target="slide6.xml"/></Relationships>
</file>

<file path=ppt/slides/_rels/slide25.xml.rels><?xml version="1.0" encoding="UTF-8" standalone="yes"?>
<Relationships xmlns="http://schemas.openxmlformats.org/package/2006/relationships"><Relationship Id="rId8" Type="http://schemas.openxmlformats.org/officeDocument/2006/relationships/slide" Target="slide18.xml"/><Relationship Id="rId3" Type="http://schemas.openxmlformats.org/officeDocument/2006/relationships/diagramLayout" Target="../diagrams/layout26.xml"/><Relationship Id="rId7" Type="http://schemas.openxmlformats.org/officeDocument/2006/relationships/slide" Target="slide3.xml"/><Relationship Id="rId2" Type="http://schemas.openxmlformats.org/officeDocument/2006/relationships/diagramData" Target="../diagrams/data26.xml"/><Relationship Id="rId1" Type="http://schemas.openxmlformats.org/officeDocument/2006/relationships/slideLayout" Target="../slideLayouts/slideLayout1.xml"/><Relationship Id="rId6" Type="http://schemas.microsoft.com/office/2007/relationships/diagramDrawing" Target="../diagrams/drawing26.xml"/><Relationship Id="rId5" Type="http://schemas.openxmlformats.org/officeDocument/2006/relationships/diagramColors" Target="../diagrams/colors26.xml"/><Relationship Id="rId10" Type="http://schemas.openxmlformats.org/officeDocument/2006/relationships/slide" Target="slide22.xml"/><Relationship Id="rId4" Type="http://schemas.openxmlformats.org/officeDocument/2006/relationships/diagramQuickStyle" Target="../diagrams/quickStyle26.xml"/><Relationship Id="rId9" Type="http://schemas.openxmlformats.org/officeDocument/2006/relationships/slide" Target="slide6.xml"/></Relationships>
</file>

<file path=ppt/slides/_rels/slide26.xml.rels><?xml version="1.0" encoding="UTF-8" standalone="yes"?>
<Relationships xmlns="http://schemas.openxmlformats.org/package/2006/relationships"><Relationship Id="rId8" Type="http://schemas.openxmlformats.org/officeDocument/2006/relationships/slide" Target="slide22.xml"/><Relationship Id="rId3" Type="http://schemas.openxmlformats.org/officeDocument/2006/relationships/diagramLayout" Target="../diagrams/layout27.xml"/><Relationship Id="rId7" Type="http://schemas.openxmlformats.org/officeDocument/2006/relationships/slide" Target="slide6.xml"/><Relationship Id="rId2" Type="http://schemas.openxmlformats.org/officeDocument/2006/relationships/diagramData" Target="../diagrams/data27.xml"/><Relationship Id="rId1" Type="http://schemas.openxmlformats.org/officeDocument/2006/relationships/slideLayout" Target="../slideLayouts/slideLayout1.xml"/><Relationship Id="rId6" Type="http://schemas.microsoft.com/office/2007/relationships/diagramDrawing" Target="../diagrams/drawing27.xml"/><Relationship Id="rId5" Type="http://schemas.openxmlformats.org/officeDocument/2006/relationships/diagramColors" Target="../diagrams/colors27.xml"/><Relationship Id="rId10" Type="http://schemas.openxmlformats.org/officeDocument/2006/relationships/slide" Target="slide18.xml"/><Relationship Id="rId4" Type="http://schemas.openxmlformats.org/officeDocument/2006/relationships/diagramQuickStyle" Target="../diagrams/quickStyle27.xml"/><Relationship Id="rId9" Type="http://schemas.openxmlformats.org/officeDocument/2006/relationships/slide" Target="slide3.xml"/></Relationships>
</file>

<file path=ppt/slides/_rels/slide27.xml.rels><?xml version="1.0" encoding="UTF-8" standalone="yes"?>
<Relationships xmlns="http://schemas.openxmlformats.org/package/2006/relationships"><Relationship Id="rId8" Type="http://schemas.openxmlformats.org/officeDocument/2006/relationships/slide" Target="slide18.xml"/><Relationship Id="rId3" Type="http://schemas.openxmlformats.org/officeDocument/2006/relationships/diagramLayout" Target="../diagrams/layout28.xml"/><Relationship Id="rId7" Type="http://schemas.openxmlformats.org/officeDocument/2006/relationships/slide" Target="slide3.xml"/><Relationship Id="rId2" Type="http://schemas.openxmlformats.org/officeDocument/2006/relationships/diagramData" Target="../diagrams/data28.xml"/><Relationship Id="rId1" Type="http://schemas.openxmlformats.org/officeDocument/2006/relationships/slideLayout" Target="../slideLayouts/slideLayout1.xml"/><Relationship Id="rId6" Type="http://schemas.microsoft.com/office/2007/relationships/diagramDrawing" Target="../diagrams/drawing28.xml"/><Relationship Id="rId5" Type="http://schemas.openxmlformats.org/officeDocument/2006/relationships/diagramColors" Target="../diagrams/colors28.xml"/><Relationship Id="rId10" Type="http://schemas.openxmlformats.org/officeDocument/2006/relationships/slide" Target="slide22.xml"/><Relationship Id="rId4" Type="http://schemas.openxmlformats.org/officeDocument/2006/relationships/diagramQuickStyle" Target="../diagrams/quickStyle28.xml"/><Relationship Id="rId9" Type="http://schemas.openxmlformats.org/officeDocument/2006/relationships/slide" Target="slide6.xml"/></Relationships>
</file>

<file path=ppt/slides/_rels/slide28.xml.rels><?xml version="1.0" encoding="UTF-8" standalone="yes"?>
<Relationships xmlns="http://schemas.openxmlformats.org/package/2006/relationships"><Relationship Id="rId8" Type="http://schemas.openxmlformats.org/officeDocument/2006/relationships/slide" Target="slide18.xml"/><Relationship Id="rId3" Type="http://schemas.openxmlformats.org/officeDocument/2006/relationships/diagramLayout" Target="../diagrams/layout29.xml"/><Relationship Id="rId7" Type="http://schemas.openxmlformats.org/officeDocument/2006/relationships/slide" Target="slide3.xml"/><Relationship Id="rId2" Type="http://schemas.openxmlformats.org/officeDocument/2006/relationships/diagramData" Target="../diagrams/data29.xml"/><Relationship Id="rId1" Type="http://schemas.openxmlformats.org/officeDocument/2006/relationships/slideLayout" Target="../slideLayouts/slideLayout1.xml"/><Relationship Id="rId6" Type="http://schemas.microsoft.com/office/2007/relationships/diagramDrawing" Target="../diagrams/drawing29.xml"/><Relationship Id="rId11" Type="http://schemas.openxmlformats.org/officeDocument/2006/relationships/slide" Target="slide29.xml"/><Relationship Id="rId5" Type="http://schemas.openxmlformats.org/officeDocument/2006/relationships/diagramColors" Target="../diagrams/colors29.xml"/><Relationship Id="rId10" Type="http://schemas.openxmlformats.org/officeDocument/2006/relationships/slide" Target="slide16.xml"/><Relationship Id="rId4" Type="http://schemas.openxmlformats.org/officeDocument/2006/relationships/diagramQuickStyle" Target="../diagrams/quickStyle29.xml"/><Relationship Id="rId9" Type="http://schemas.openxmlformats.org/officeDocument/2006/relationships/slide" Target="slide9.xml"/></Relationships>
</file>

<file path=ppt/slides/_rels/slide29.xml.rels><?xml version="1.0" encoding="UTF-8" standalone="yes"?>
<Relationships xmlns="http://schemas.openxmlformats.org/package/2006/relationships"><Relationship Id="rId8" Type="http://schemas.openxmlformats.org/officeDocument/2006/relationships/slide" Target="slide18.xml"/><Relationship Id="rId3" Type="http://schemas.openxmlformats.org/officeDocument/2006/relationships/diagramLayout" Target="../diagrams/layout30.xml"/><Relationship Id="rId7" Type="http://schemas.openxmlformats.org/officeDocument/2006/relationships/slide" Target="slide3.xml"/><Relationship Id="rId2" Type="http://schemas.openxmlformats.org/officeDocument/2006/relationships/diagramData" Target="../diagrams/data30.xml"/><Relationship Id="rId1" Type="http://schemas.openxmlformats.org/officeDocument/2006/relationships/slideLayout" Target="../slideLayouts/slideLayout1.xml"/><Relationship Id="rId6" Type="http://schemas.microsoft.com/office/2007/relationships/diagramDrawing" Target="../diagrams/drawing30.xml"/><Relationship Id="rId11" Type="http://schemas.openxmlformats.org/officeDocument/2006/relationships/slide" Target="slide28.xml"/><Relationship Id="rId5" Type="http://schemas.openxmlformats.org/officeDocument/2006/relationships/diagramColors" Target="../diagrams/colors30.xml"/><Relationship Id="rId10" Type="http://schemas.openxmlformats.org/officeDocument/2006/relationships/slide" Target="slide15.xml"/><Relationship Id="rId4" Type="http://schemas.openxmlformats.org/officeDocument/2006/relationships/diagramQuickStyle" Target="../diagrams/quickStyle30.xml"/><Relationship Id="rId9" Type="http://schemas.openxmlformats.org/officeDocument/2006/relationships/slide" Target="slide9.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slide" Target="slide2.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slide" Target="slide3.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diagramLayout" Target="../diagrams/layout31.xml"/><Relationship Id="rId7" Type="http://schemas.openxmlformats.org/officeDocument/2006/relationships/slide" Target="slide3.xml"/><Relationship Id="rId2" Type="http://schemas.openxmlformats.org/officeDocument/2006/relationships/diagramData" Target="../diagrams/data31.xml"/><Relationship Id="rId1" Type="http://schemas.openxmlformats.org/officeDocument/2006/relationships/slideLayout" Target="../slideLayouts/slideLayout1.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 Id="rId9" Type="http://schemas.openxmlformats.org/officeDocument/2006/relationships/slide" Target="slide31.xml"/></Relationships>
</file>

<file path=ppt/slides/_rels/slide31.xml.rels><?xml version="1.0" encoding="UTF-8" standalone="yes"?>
<Relationships xmlns="http://schemas.openxmlformats.org/package/2006/relationships"><Relationship Id="rId8" Type="http://schemas.openxmlformats.org/officeDocument/2006/relationships/diagramLayout" Target="../diagrams/layout33.xml"/><Relationship Id="rId3" Type="http://schemas.openxmlformats.org/officeDocument/2006/relationships/diagramLayout" Target="../diagrams/layout32.xml"/><Relationship Id="rId7" Type="http://schemas.openxmlformats.org/officeDocument/2006/relationships/diagramData" Target="../diagrams/data33.xml"/><Relationship Id="rId12" Type="http://schemas.openxmlformats.org/officeDocument/2006/relationships/slide" Target="slide3.xml"/><Relationship Id="rId2" Type="http://schemas.openxmlformats.org/officeDocument/2006/relationships/diagramData" Target="../diagrams/data32.xml"/><Relationship Id="rId1" Type="http://schemas.openxmlformats.org/officeDocument/2006/relationships/slideLayout" Target="../slideLayouts/slideLayout1.xml"/><Relationship Id="rId6" Type="http://schemas.microsoft.com/office/2007/relationships/diagramDrawing" Target="../diagrams/drawing32.xml"/><Relationship Id="rId11" Type="http://schemas.microsoft.com/office/2007/relationships/diagramDrawing" Target="../diagrams/drawing33.xml"/><Relationship Id="rId5" Type="http://schemas.openxmlformats.org/officeDocument/2006/relationships/diagramColors" Target="../diagrams/colors32.xml"/><Relationship Id="rId10" Type="http://schemas.openxmlformats.org/officeDocument/2006/relationships/diagramColors" Target="../diagrams/colors33.xml"/><Relationship Id="rId4" Type="http://schemas.openxmlformats.org/officeDocument/2006/relationships/diagramQuickStyle" Target="../diagrams/quickStyle32.xml"/><Relationship Id="rId9" Type="http://schemas.openxmlformats.org/officeDocument/2006/relationships/diagramQuickStyle" Target="../diagrams/quickStyle33.xml"/></Relationships>
</file>

<file path=ppt/slides/_rels/slide32.xml.rels><?xml version="1.0" encoding="UTF-8" standalone="yes"?>
<Relationships xmlns="http://schemas.openxmlformats.org/package/2006/relationships"><Relationship Id="rId8" Type="http://schemas.openxmlformats.org/officeDocument/2006/relationships/slide" Target="slide22.xml"/><Relationship Id="rId3" Type="http://schemas.openxmlformats.org/officeDocument/2006/relationships/diagramLayout" Target="../diagrams/layout34.xml"/><Relationship Id="rId7" Type="http://schemas.openxmlformats.org/officeDocument/2006/relationships/slide" Target="slide35.xml"/><Relationship Id="rId2" Type="http://schemas.openxmlformats.org/officeDocument/2006/relationships/diagramData" Target="../diagrams/data34.xml"/><Relationship Id="rId1" Type="http://schemas.openxmlformats.org/officeDocument/2006/relationships/slideLayout" Target="../slideLayouts/slideLayout1.xml"/><Relationship Id="rId6" Type="http://schemas.microsoft.com/office/2007/relationships/diagramDrawing" Target="../diagrams/drawing34.xml"/><Relationship Id="rId5" Type="http://schemas.openxmlformats.org/officeDocument/2006/relationships/diagramColors" Target="../diagrams/colors34.xml"/><Relationship Id="rId10" Type="http://schemas.openxmlformats.org/officeDocument/2006/relationships/slide" Target="slide31.xml"/><Relationship Id="rId4" Type="http://schemas.openxmlformats.org/officeDocument/2006/relationships/diagramQuickStyle" Target="../diagrams/quickStyle34.xml"/><Relationship Id="rId9" Type="http://schemas.openxmlformats.org/officeDocument/2006/relationships/slide" Target="slide3.xml"/></Relationships>
</file>

<file path=ppt/slides/_rels/slide33.xml.rels><?xml version="1.0" encoding="UTF-8" standalone="yes"?>
<Relationships xmlns="http://schemas.openxmlformats.org/package/2006/relationships"><Relationship Id="rId8" Type="http://schemas.openxmlformats.org/officeDocument/2006/relationships/slide" Target="slide35.xml"/><Relationship Id="rId13" Type="http://schemas.openxmlformats.org/officeDocument/2006/relationships/slide" Target="slide16.xml"/><Relationship Id="rId3" Type="http://schemas.openxmlformats.org/officeDocument/2006/relationships/diagramLayout" Target="../diagrams/layout35.xml"/><Relationship Id="rId7" Type="http://schemas.openxmlformats.org/officeDocument/2006/relationships/slide" Target="slide9.xml"/><Relationship Id="rId12" Type="http://schemas.openxmlformats.org/officeDocument/2006/relationships/slide" Target="slide41.xml"/><Relationship Id="rId2" Type="http://schemas.openxmlformats.org/officeDocument/2006/relationships/diagramData" Target="../diagrams/data35.xml"/><Relationship Id="rId1" Type="http://schemas.openxmlformats.org/officeDocument/2006/relationships/slideLayout" Target="../slideLayouts/slideLayout1.xml"/><Relationship Id="rId6" Type="http://schemas.microsoft.com/office/2007/relationships/diagramDrawing" Target="../diagrams/drawing35.xml"/><Relationship Id="rId11" Type="http://schemas.openxmlformats.org/officeDocument/2006/relationships/slide" Target="slide15.xml"/><Relationship Id="rId5" Type="http://schemas.openxmlformats.org/officeDocument/2006/relationships/diagramColors" Target="../diagrams/colors35.xml"/><Relationship Id="rId10" Type="http://schemas.openxmlformats.org/officeDocument/2006/relationships/slide" Target="slide31.xml"/><Relationship Id="rId4" Type="http://schemas.openxmlformats.org/officeDocument/2006/relationships/diagramQuickStyle" Target="../diagrams/quickStyle35.xml"/><Relationship Id="rId9" Type="http://schemas.openxmlformats.org/officeDocument/2006/relationships/slide" Target="slide3.xml"/><Relationship Id="rId14" Type="http://schemas.openxmlformats.org/officeDocument/2006/relationships/slide" Target="slide42.xml"/></Relationships>
</file>

<file path=ppt/slides/_rels/slide34.xml.rels><?xml version="1.0" encoding="UTF-8" standalone="yes"?>
<Relationships xmlns="http://schemas.openxmlformats.org/package/2006/relationships"><Relationship Id="rId8" Type="http://schemas.openxmlformats.org/officeDocument/2006/relationships/slide" Target="slide35.xml"/><Relationship Id="rId13" Type="http://schemas.openxmlformats.org/officeDocument/2006/relationships/slide" Target="slide16.xml"/><Relationship Id="rId3" Type="http://schemas.openxmlformats.org/officeDocument/2006/relationships/diagramLayout" Target="../diagrams/layout36.xml"/><Relationship Id="rId7" Type="http://schemas.openxmlformats.org/officeDocument/2006/relationships/slide" Target="slide22.xml"/><Relationship Id="rId12" Type="http://schemas.openxmlformats.org/officeDocument/2006/relationships/slide" Target="slide28.xml"/><Relationship Id="rId2" Type="http://schemas.openxmlformats.org/officeDocument/2006/relationships/diagramData" Target="../diagrams/data36.xml"/><Relationship Id="rId1" Type="http://schemas.openxmlformats.org/officeDocument/2006/relationships/slideLayout" Target="../slideLayouts/slideLayout1.xml"/><Relationship Id="rId6" Type="http://schemas.microsoft.com/office/2007/relationships/diagramDrawing" Target="../diagrams/drawing36.xml"/><Relationship Id="rId11" Type="http://schemas.openxmlformats.org/officeDocument/2006/relationships/slide" Target="slide41.xml"/><Relationship Id="rId5" Type="http://schemas.openxmlformats.org/officeDocument/2006/relationships/diagramColors" Target="../diagrams/colors36.xml"/><Relationship Id="rId10" Type="http://schemas.openxmlformats.org/officeDocument/2006/relationships/slide" Target="slide31.xml"/><Relationship Id="rId4" Type="http://schemas.openxmlformats.org/officeDocument/2006/relationships/diagramQuickStyle" Target="../diagrams/quickStyle36.xml"/><Relationship Id="rId9" Type="http://schemas.openxmlformats.org/officeDocument/2006/relationships/slide" Target="slide3.xml"/><Relationship Id="rId14" Type="http://schemas.openxmlformats.org/officeDocument/2006/relationships/slide" Target="slide42.xml"/></Relationships>
</file>

<file path=ppt/slides/_rels/slide35.xml.rels><?xml version="1.0" encoding="UTF-8" standalone="yes"?>
<Relationships xmlns="http://schemas.openxmlformats.org/package/2006/relationships"><Relationship Id="rId8" Type="http://schemas.openxmlformats.org/officeDocument/2006/relationships/slide" Target="slide37.xml"/><Relationship Id="rId3" Type="http://schemas.openxmlformats.org/officeDocument/2006/relationships/diagramLayout" Target="../diagrams/layout37.xml"/><Relationship Id="rId7" Type="http://schemas.openxmlformats.org/officeDocument/2006/relationships/slide" Target="slide36.xml"/><Relationship Id="rId12" Type="http://schemas.openxmlformats.org/officeDocument/2006/relationships/slide" Target="slide31.xml"/><Relationship Id="rId2" Type="http://schemas.openxmlformats.org/officeDocument/2006/relationships/diagramData" Target="../diagrams/data37.xml"/><Relationship Id="rId1" Type="http://schemas.openxmlformats.org/officeDocument/2006/relationships/slideLayout" Target="../slideLayouts/slideLayout1.xml"/><Relationship Id="rId6" Type="http://schemas.microsoft.com/office/2007/relationships/diagramDrawing" Target="../diagrams/drawing37.xml"/><Relationship Id="rId11" Type="http://schemas.openxmlformats.org/officeDocument/2006/relationships/slide" Target="slide3.xml"/><Relationship Id="rId5" Type="http://schemas.openxmlformats.org/officeDocument/2006/relationships/diagramColors" Target="../diagrams/colors37.xml"/><Relationship Id="rId10" Type="http://schemas.openxmlformats.org/officeDocument/2006/relationships/slide" Target="slide39.xml"/><Relationship Id="rId4" Type="http://schemas.openxmlformats.org/officeDocument/2006/relationships/diagramQuickStyle" Target="../diagrams/quickStyle37.xml"/><Relationship Id="rId9" Type="http://schemas.openxmlformats.org/officeDocument/2006/relationships/slide" Target="slide38.xml"/></Relationships>
</file>

<file path=ppt/slides/_rels/slide36.xml.rels><?xml version="1.0" encoding="UTF-8" standalone="yes"?>
<Relationships xmlns="http://schemas.openxmlformats.org/package/2006/relationships"><Relationship Id="rId8" Type="http://schemas.openxmlformats.org/officeDocument/2006/relationships/slide" Target="slide31.xml"/><Relationship Id="rId3" Type="http://schemas.openxmlformats.org/officeDocument/2006/relationships/diagramLayout" Target="../diagrams/layout38.xml"/><Relationship Id="rId7" Type="http://schemas.openxmlformats.org/officeDocument/2006/relationships/slide" Target="slide3.xml"/><Relationship Id="rId2" Type="http://schemas.openxmlformats.org/officeDocument/2006/relationships/diagramData" Target="../diagrams/data38.xml"/><Relationship Id="rId1" Type="http://schemas.openxmlformats.org/officeDocument/2006/relationships/slideLayout" Target="../slideLayouts/slideLayout1.xml"/><Relationship Id="rId6" Type="http://schemas.microsoft.com/office/2007/relationships/diagramDrawing" Target="../diagrams/drawing38.xml"/><Relationship Id="rId5" Type="http://schemas.openxmlformats.org/officeDocument/2006/relationships/diagramColors" Target="../diagrams/colors38.xml"/><Relationship Id="rId10" Type="http://schemas.openxmlformats.org/officeDocument/2006/relationships/slide" Target="slide35.xml"/><Relationship Id="rId4" Type="http://schemas.openxmlformats.org/officeDocument/2006/relationships/diagramQuickStyle" Target="../diagrams/quickStyle38.xml"/><Relationship Id="rId9" Type="http://schemas.openxmlformats.org/officeDocument/2006/relationships/slide" Target="slide6.xml"/></Relationships>
</file>

<file path=ppt/slides/_rels/slide37.xml.rels><?xml version="1.0" encoding="UTF-8" standalone="yes"?>
<Relationships xmlns="http://schemas.openxmlformats.org/package/2006/relationships"><Relationship Id="rId8" Type="http://schemas.openxmlformats.org/officeDocument/2006/relationships/slide" Target="slide31.xml"/><Relationship Id="rId3" Type="http://schemas.openxmlformats.org/officeDocument/2006/relationships/diagramLayout" Target="../diagrams/layout39.xml"/><Relationship Id="rId7" Type="http://schemas.openxmlformats.org/officeDocument/2006/relationships/slide" Target="slide3.xml"/><Relationship Id="rId2" Type="http://schemas.openxmlformats.org/officeDocument/2006/relationships/diagramData" Target="../diagrams/data39.xml"/><Relationship Id="rId1" Type="http://schemas.openxmlformats.org/officeDocument/2006/relationships/slideLayout" Target="../slideLayouts/slideLayout1.xml"/><Relationship Id="rId6" Type="http://schemas.microsoft.com/office/2007/relationships/diagramDrawing" Target="../diagrams/drawing39.xml"/><Relationship Id="rId5" Type="http://schemas.openxmlformats.org/officeDocument/2006/relationships/diagramColors" Target="../diagrams/colors39.xml"/><Relationship Id="rId10" Type="http://schemas.openxmlformats.org/officeDocument/2006/relationships/slide" Target="slide35.xml"/><Relationship Id="rId4" Type="http://schemas.openxmlformats.org/officeDocument/2006/relationships/diagramQuickStyle" Target="../diagrams/quickStyle39.xml"/><Relationship Id="rId9" Type="http://schemas.openxmlformats.org/officeDocument/2006/relationships/slide" Target="slide6.xml"/></Relationships>
</file>

<file path=ppt/slides/_rels/slide38.xml.rels><?xml version="1.0" encoding="UTF-8" standalone="yes"?>
<Relationships xmlns="http://schemas.openxmlformats.org/package/2006/relationships"><Relationship Id="rId8" Type="http://schemas.openxmlformats.org/officeDocument/2006/relationships/slide" Target="slide31.xml"/><Relationship Id="rId3" Type="http://schemas.openxmlformats.org/officeDocument/2006/relationships/diagramLayout" Target="../diagrams/layout40.xml"/><Relationship Id="rId7" Type="http://schemas.openxmlformats.org/officeDocument/2006/relationships/slide" Target="slide3.xml"/><Relationship Id="rId2" Type="http://schemas.openxmlformats.org/officeDocument/2006/relationships/diagramData" Target="../diagrams/data40.xml"/><Relationship Id="rId1" Type="http://schemas.openxmlformats.org/officeDocument/2006/relationships/slideLayout" Target="../slideLayouts/slideLayout1.xml"/><Relationship Id="rId6" Type="http://schemas.microsoft.com/office/2007/relationships/diagramDrawing" Target="../diagrams/drawing40.xml"/><Relationship Id="rId5" Type="http://schemas.openxmlformats.org/officeDocument/2006/relationships/diagramColors" Target="../diagrams/colors40.xml"/><Relationship Id="rId10" Type="http://schemas.openxmlformats.org/officeDocument/2006/relationships/slide" Target="slide35.xml"/><Relationship Id="rId4" Type="http://schemas.openxmlformats.org/officeDocument/2006/relationships/diagramQuickStyle" Target="../diagrams/quickStyle40.xml"/><Relationship Id="rId9" Type="http://schemas.openxmlformats.org/officeDocument/2006/relationships/slide" Target="slide6.xml"/></Relationships>
</file>

<file path=ppt/slides/_rels/slide39.xml.rels><?xml version="1.0" encoding="UTF-8" standalone="yes"?>
<Relationships xmlns="http://schemas.openxmlformats.org/package/2006/relationships"><Relationship Id="rId8" Type="http://schemas.openxmlformats.org/officeDocument/2006/relationships/slide" Target="slide35.xml"/><Relationship Id="rId3" Type="http://schemas.openxmlformats.org/officeDocument/2006/relationships/diagramLayout" Target="../diagrams/layout41.xml"/><Relationship Id="rId7" Type="http://schemas.openxmlformats.org/officeDocument/2006/relationships/slide" Target="slide6.xml"/><Relationship Id="rId2" Type="http://schemas.openxmlformats.org/officeDocument/2006/relationships/diagramData" Target="../diagrams/data41.xml"/><Relationship Id="rId1" Type="http://schemas.openxmlformats.org/officeDocument/2006/relationships/slideLayout" Target="../slideLayouts/slideLayout1.xml"/><Relationship Id="rId6" Type="http://schemas.microsoft.com/office/2007/relationships/diagramDrawing" Target="../diagrams/drawing41.xml"/><Relationship Id="rId5" Type="http://schemas.openxmlformats.org/officeDocument/2006/relationships/diagramColors" Target="../diagrams/colors41.xml"/><Relationship Id="rId10" Type="http://schemas.openxmlformats.org/officeDocument/2006/relationships/slide" Target="slide31.xml"/><Relationship Id="rId4" Type="http://schemas.openxmlformats.org/officeDocument/2006/relationships/diagramQuickStyle" Target="../diagrams/quickStyle41.xml"/><Relationship Id="rId9" Type="http://schemas.openxmlformats.org/officeDocument/2006/relationships/slide" Target="slide3.xml"/></Relationships>
</file>

<file path=ppt/slides/_rels/slide4.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diagramLayout" Target="../diagrams/layout3.xml"/><Relationship Id="rId7" Type="http://schemas.openxmlformats.org/officeDocument/2006/relationships/slide" Target="slide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 Id="rId9" Type="http://schemas.openxmlformats.org/officeDocument/2006/relationships/slide" Target="slide5.xml"/></Relationships>
</file>

<file path=ppt/slides/_rels/slide40.xml.rels><?xml version="1.0" encoding="UTF-8" standalone="yes"?>
<Relationships xmlns="http://schemas.openxmlformats.org/package/2006/relationships"><Relationship Id="rId8" Type="http://schemas.openxmlformats.org/officeDocument/2006/relationships/slide" Target="slide31.xml"/><Relationship Id="rId3" Type="http://schemas.openxmlformats.org/officeDocument/2006/relationships/diagramLayout" Target="../diagrams/layout42.xml"/><Relationship Id="rId7" Type="http://schemas.openxmlformats.org/officeDocument/2006/relationships/slide" Target="slide3.xml"/><Relationship Id="rId2" Type="http://schemas.openxmlformats.org/officeDocument/2006/relationships/diagramData" Target="../diagrams/data42.xml"/><Relationship Id="rId1" Type="http://schemas.openxmlformats.org/officeDocument/2006/relationships/slideLayout" Target="../slideLayouts/slideLayout1.xml"/><Relationship Id="rId6" Type="http://schemas.microsoft.com/office/2007/relationships/diagramDrawing" Target="../diagrams/drawing42.xml"/><Relationship Id="rId5" Type="http://schemas.openxmlformats.org/officeDocument/2006/relationships/diagramColors" Target="../diagrams/colors42.xml"/><Relationship Id="rId10" Type="http://schemas.openxmlformats.org/officeDocument/2006/relationships/slide" Target="slide35.xml"/><Relationship Id="rId4" Type="http://schemas.openxmlformats.org/officeDocument/2006/relationships/diagramQuickStyle" Target="../diagrams/quickStyle42.xml"/><Relationship Id="rId9" Type="http://schemas.openxmlformats.org/officeDocument/2006/relationships/slide" Target="slide6.xml"/></Relationships>
</file>

<file path=ppt/slides/_rels/slide41.xml.rels><?xml version="1.0" encoding="UTF-8" standalone="yes"?>
<Relationships xmlns="http://schemas.openxmlformats.org/package/2006/relationships"><Relationship Id="rId8" Type="http://schemas.openxmlformats.org/officeDocument/2006/relationships/slide" Target="slide31.xml"/><Relationship Id="rId3" Type="http://schemas.openxmlformats.org/officeDocument/2006/relationships/diagramLayout" Target="../diagrams/layout43.xml"/><Relationship Id="rId7" Type="http://schemas.openxmlformats.org/officeDocument/2006/relationships/slide" Target="slide3.xml"/><Relationship Id="rId2" Type="http://schemas.openxmlformats.org/officeDocument/2006/relationships/diagramData" Target="../diagrams/data43.xml"/><Relationship Id="rId1" Type="http://schemas.openxmlformats.org/officeDocument/2006/relationships/slideLayout" Target="../slideLayouts/slideLayout1.xml"/><Relationship Id="rId6" Type="http://schemas.microsoft.com/office/2007/relationships/diagramDrawing" Target="../diagrams/drawing43.xml"/><Relationship Id="rId11" Type="http://schemas.openxmlformats.org/officeDocument/2006/relationships/slide" Target="slide42.xml"/><Relationship Id="rId5" Type="http://schemas.openxmlformats.org/officeDocument/2006/relationships/diagramColors" Target="../diagrams/colors43.xml"/><Relationship Id="rId10" Type="http://schemas.openxmlformats.org/officeDocument/2006/relationships/slide" Target="slide16.xml"/><Relationship Id="rId4" Type="http://schemas.openxmlformats.org/officeDocument/2006/relationships/diagramQuickStyle" Target="../diagrams/quickStyle43.xml"/><Relationship Id="rId9" Type="http://schemas.openxmlformats.org/officeDocument/2006/relationships/slide" Target="slide9.xml"/></Relationships>
</file>

<file path=ppt/slides/_rels/slide42.xml.rels><?xml version="1.0" encoding="UTF-8" standalone="yes"?>
<Relationships xmlns="http://schemas.openxmlformats.org/package/2006/relationships"><Relationship Id="rId8" Type="http://schemas.openxmlformats.org/officeDocument/2006/relationships/slide" Target="slide31.xml"/><Relationship Id="rId3" Type="http://schemas.openxmlformats.org/officeDocument/2006/relationships/diagramLayout" Target="../diagrams/layout44.xml"/><Relationship Id="rId7" Type="http://schemas.openxmlformats.org/officeDocument/2006/relationships/slide" Target="slide3.xml"/><Relationship Id="rId2" Type="http://schemas.openxmlformats.org/officeDocument/2006/relationships/diagramData" Target="../diagrams/data44.xml"/><Relationship Id="rId1" Type="http://schemas.openxmlformats.org/officeDocument/2006/relationships/slideLayout" Target="../slideLayouts/slideLayout1.xml"/><Relationship Id="rId6" Type="http://schemas.microsoft.com/office/2007/relationships/diagramDrawing" Target="../diagrams/drawing44.xml"/><Relationship Id="rId11" Type="http://schemas.openxmlformats.org/officeDocument/2006/relationships/slide" Target="slide41.xml"/><Relationship Id="rId5" Type="http://schemas.openxmlformats.org/officeDocument/2006/relationships/diagramColors" Target="../diagrams/colors44.xml"/><Relationship Id="rId10" Type="http://schemas.openxmlformats.org/officeDocument/2006/relationships/slide" Target="slide15.xml"/><Relationship Id="rId4" Type="http://schemas.openxmlformats.org/officeDocument/2006/relationships/diagramQuickStyle" Target="../diagrams/quickStyle44.xml"/><Relationship Id="rId9" Type="http://schemas.openxmlformats.org/officeDocument/2006/relationships/slide" Target="slide9.xml"/></Relationships>
</file>

<file path=ppt/slides/_rels/slide43.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diagramLayout" Target="../diagrams/layout45.xml"/><Relationship Id="rId7" Type="http://schemas.openxmlformats.org/officeDocument/2006/relationships/slide" Target="slide3.xml"/><Relationship Id="rId2" Type="http://schemas.openxmlformats.org/officeDocument/2006/relationships/diagramData" Target="../diagrams/data45.xml"/><Relationship Id="rId1" Type="http://schemas.openxmlformats.org/officeDocument/2006/relationships/slideLayout" Target="../slideLayouts/slideLayout1.xml"/><Relationship Id="rId6" Type="http://schemas.microsoft.com/office/2007/relationships/diagramDrawing" Target="../diagrams/drawing45.xml"/><Relationship Id="rId5" Type="http://schemas.openxmlformats.org/officeDocument/2006/relationships/diagramColors" Target="../diagrams/colors45.xml"/><Relationship Id="rId4" Type="http://schemas.openxmlformats.org/officeDocument/2006/relationships/diagramQuickStyle" Target="../diagrams/quickStyle45.xml"/><Relationship Id="rId9" Type="http://schemas.openxmlformats.org/officeDocument/2006/relationships/slide" Target="slide44.xml"/></Relationships>
</file>

<file path=ppt/slides/_rels/slide44.xml.rels><?xml version="1.0" encoding="UTF-8" standalone="yes"?>
<Relationships xmlns="http://schemas.openxmlformats.org/package/2006/relationships"><Relationship Id="rId8" Type="http://schemas.openxmlformats.org/officeDocument/2006/relationships/diagramLayout" Target="../diagrams/layout47.xml"/><Relationship Id="rId3" Type="http://schemas.openxmlformats.org/officeDocument/2006/relationships/diagramLayout" Target="../diagrams/layout46.xml"/><Relationship Id="rId7" Type="http://schemas.openxmlformats.org/officeDocument/2006/relationships/diagramData" Target="../diagrams/data47.xml"/><Relationship Id="rId12" Type="http://schemas.openxmlformats.org/officeDocument/2006/relationships/slide" Target="slide3.xml"/><Relationship Id="rId2" Type="http://schemas.openxmlformats.org/officeDocument/2006/relationships/diagramData" Target="../diagrams/data46.xml"/><Relationship Id="rId1" Type="http://schemas.openxmlformats.org/officeDocument/2006/relationships/slideLayout" Target="../slideLayouts/slideLayout1.xml"/><Relationship Id="rId6" Type="http://schemas.microsoft.com/office/2007/relationships/diagramDrawing" Target="../diagrams/drawing46.xml"/><Relationship Id="rId11" Type="http://schemas.microsoft.com/office/2007/relationships/diagramDrawing" Target="../diagrams/drawing47.xml"/><Relationship Id="rId5" Type="http://schemas.openxmlformats.org/officeDocument/2006/relationships/diagramColors" Target="../diagrams/colors46.xml"/><Relationship Id="rId10" Type="http://schemas.openxmlformats.org/officeDocument/2006/relationships/diagramColors" Target="../diagrams/colors47.xml"/><Relationship Id="rId4" Type="http://schemas.openxmlformats.org/officeDocument/2006/relationships/diagramQuickStyle" Target="../diagrams/quickStyle46.xml"/><Relationship Id="rId9" Type="http://schemas.openxmlformats.org/officeDocument/2006/relationships/diagramQuickStyle" Target="../diagrams/quickStyle47.xml"/></Relationships>
</file>

<file path=ppt/slides/_rels/slide45.xml.rels><?xml version="1.0" encoding="UTF-8" standalone="yes"?>
<Relationships xmlns="http://schemas.openxmlformats.org/package/2006/relationships"><Relationship Id="rId8" Type="http://schemas.openxmlformats.org/officeDocument/2006/relationships/slide" Target="slide48.xml"/><Relationship Id="rId3" Type="http://schemas.openxmlformats.org/officeDocument/2006/relationships/diagramLayout" Target="../diagrams/layout48.xml"/><Relationship Id="rId7" Type="http://schemas.openxmlformats.org/officeDocument/2006/relationships/slide" Target="slide35.xml"/><Relationship Id="rId2" Type="http://schemas.openxmlformats.org/officeDocument/2006/relationships/diagramData" Target="../diagrams/data48.xml"/><Relationship Id="rId1" Type="http://schemas.openxmlformats.org/officeDocument/2006/relationships/slideLayout" Target="../slideLayouts/slideLayout1.xml"/><Relationship Id="rId6" Type="http://schemas.microsoft.com/office/2007/relationships/diagramDrawing" Target="../diagrams/drawing48.xml"/><Relationship Id="rId5" Type="http://schemas.openxmlformats.org/officeDocument/2006/relationships/diagramColors" Target="../diagrams/colors48.xml"/><Relationship Id="rId10" Type="http://schemas.openxmlformats.org/officeDocument/2006/relationships/slide" Target="slide44.xml"/><Relationship Id="rId4" Type="http://schemas.openxmlformats.org/officeDocument/2006/relationships/diagramQuickStyle" Target="../diagrams/quickStyle48.xml"/><Relationship Id="rId9" Type="http://schemas.openxmlformats.org/officeDocument/2006/relationships/slide" Target="slide3.xml"/></Relationships>
</file>

<file path=ppt/slides/_rels/slide46.xml.rels><?xml version="1.0" encoding="UTF-8" standalone="yes"?>
<Relationships xmlns="http://schemas.openxmlformats.org/package/2006/relationships"><Relationship Id="rId8" Type="http://schemas.openxmlformats.org/officeDocument/2006/relationships/slide" Target="slide48.xml"/><Relationship Id="rId3" Type="http://schemas.openxmlformats.org/officeDocument/2006/relationships/diagramLayout" Target="../diagrams/layout49.xml"/><Relationship Id="rId7" Type="http://schemas.openxmlformats.org/officeDocument/2006/relationships/slide" Target="slide9.xml"/><Relationship Id="rId12" Type="http://schemas.openxmlformats.org/officeDocument/2006/relationships/slide" Target="slide55.xml"/><Relationship Id="rId2" Type="http://schemas.openxmlformats.org/officeDocument/2006/relationships/diagramData" Target="../diagrams/data49.xml"/><Relationship Id="rId1" Type="http://schemas.openxmlformats.org/officeDocument/2006/relationships/slideLayout" Target="../slideLayouts/slideLayout1.xml"/><Relationship Id="rId6" Type="http://schemas.microsoft.com/office/2007/relationships/diagramDrawing" Target="../diagrams/drawing49.xml"/><Relationship Id="rId11" Type="http://schemas.openxmlformats.org/officeDocument/2006/relationships/slide" Target="slide54.xml"/><Relationship Id="rId5" Type="http://schemas.openxmlformats.org/officeDocument/2006/relationships/diagramColors" Target="../diagrams/colors49.xml"/><Relationship Id="rId10" Type="http://schemas.openxmlformats.org/officeDocument/2006/relationships/slide" Target="slide44.xml"/><Relationship Id="rId4" Type="http://schemas.openxmlformats.org/officeDocument/2006/relationships/diagramQuickStyle" Target="../diagrams/quickStyle49.xml"/><Relationship Id="rId9" Type="http://schemas.openxmlformats.org/officeDocument/2006/relationships/slide" Target="slide3.xml"/></Relationships>
</file>

<file path=ppt/slides/_rels/slide47.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55.xml"/><Relationship Id="rId3" Type="http://schemas.openxmlformats.org/officeDocument/2006/relationships/diagramLayout" Target="../diagrams/layout50.xml"/><Relationship Id="rId7" Type="http://schemas.openxmlformats.org/officeDocument/2006/relationships/slide" Target="slide48.xml"/><Relationship Id="rId12" Type="http://schemas.openxmlformats.org/officeDocument/2006/relationships/slide" Target="slide16.xml"/><Relationship Id="rId2" Type="http://schemas.openxmlformats.org/officeDocument/2006/relationships/diagramData" Target="../diagrams/data50.xml"/><Relationship Id="rId1" Type="http://schemas.openxmlformats.org/officeDocument/2006/relationships/slideLayout" Target="../slideLayouts/slideLayout1.xml"/><Relationship Id="rId6" Type="http://schemas.microsoft.com/office/2007/relationships/diagramDrawing" Target="../diagrams/drawing50.xml"/><Relationship Id="rId11" Type="http://schemas.openxmlformats.org/officeDocument/2006/relationships/slide" Target="slide54.xml"/><Relationship Id="rId5" Type="http://schemas.openxmlformats.org/officeDocument/2006/relationships/diagramColors" Target="../diagrams/colors50.xml"/><Relationship Id="rId10" Type="http://schemas.openxmlformats.org/officeDocument/2006/relationships/slide" Target="slide41.xml"/><Relationship Id="rId4" Type="http://schemas.openxmlformats.org/officeDocument/2006/relationships/diagramQuickStyle" Target="../diagrams/quickStyle50.xml"/><Relationship Id="rId9" Type="http://schemas.openxmlformats.org/officeDocument/2006/relationships/slide" Target="slide44.xml"/></Relationships>
</file>

<file path=ppt/slides/_rels/slide48.xml.rels><?xml version="1.0" encoding="UTF-8" standalone="yes"?>
<Relationships xmlns="http://schemas.openxmlformats.org/package/2006/relationships"><Relationship Id="rId8" Type="http://schemas.openxmlformats.org/officeDocument/2006/relationships/slide" Target="slide50.xml"/><Relationship Id="rId3" Type="http://schemas.openxmlformats.org/officeDocument/2006/relationships/diagramLayout" Target="../diagrams/layout51.xml"/><Relationship Id="rId7" Type="http://schemas.openxmlformats.org/officeDocument/2006/relationships/slide" Target="slide49.xml"/><Relationship Id="rId12" Type="http://schemas.openxmlformats.org/officeDocument/2006/relationships/slide" Target="slide44.xml"/><Relationship Id="rId2" Type="http://schemas.openxmlformats.org/officeDocument/2006/relationships/diagramData" Target="../diagrams/data51.xml"/><Relationship Id="rId1" Type="http://schemas.openxmlformats.org/officeDocument/2006/relationships/slideLayout" Target="../slideLayouts/slideLayout1.xml"/><Relationship Id="rId6" Type="http://schemas.microsoft.com/office/2007/relationships/diagramDrawing" Target="../diagrams/drawing51.xml"/><Relationship Id="rId11" Type="http://schemas.openxmlformats.org/officeDocument/2006/relationships/slide" Target="slide3.xml"/><Relationship Id="rId5" Type="http://schemas.openxmlformats.org/officeDocument/2006/relationships/diagramColors" Target="../diagrams/colors51.xml"/><Relationship Id="rId10" Type="http://schemas.openxmlformats.org/officeDocument/2006/relationships/slide" Target="slide52.xml"/><Relationship Id="rId4" Type="http://schemas.openxmlformats.org/officeDocument/2006/relationships/diagramQuickStyle" Target="../diagrams/quickStyle51.xml"/><Relationship Id="rId9" Type="http://schemas.openxmlformats.org/officeDocument/2006/relationships/slide" Target="slide51.xml"/></Relationships>
</file>

<file path=ppt/slides/_rels/slide49.xml.rels><?xml version="1.0" encoding="UTF-8" standalone="yes"?>
<Relationships xmlns="http://schemas.openxmlformats.org/package/2006/relationships"><Relationship Id="rId8" Type="http://schemas.openxmlformats.org/officeDocument/2006/relationships/slide" Target="slide44.xml"/><Relationship Id="rId3" Type="http://schemas.openxmlformats.org/officeDocument/2006/relationships/diagramLayout" Target="../diagrams/layout52.xml"/><Relationship Id="rId7" Type="http://schemas.openxmlformats.org/officeDocument/2006/relationships/slide" Target="slide3.xml"/><Relationship Id="rId2" Type="http://schemas.openxmlformats.org/officeDocument/2006/relationships/diagramData" Target="../diagrams/data52.xml"/><Relationship Id="rId1" Type="http://schemas.openxmlformats.org/officeDocument/2006/relationships/slideLayout" Target="../slideLayouts/slideLayout1.xml"/><Relationship Id="rId6" Type="http://schemas.microsoft.com/office/2007/relationships/diagramDrawing" Target="../diagrams/drawing52.xml"/><Relationship Id="rId5" Type="http://schemas.openxmlformats.org/officeDocument/2006/relationships/diagramColors" Target="../diagrams/colors52.xml"/><Relationship Id="rId10" Type="http://schemas.openxmlformats.org/officeDocument/2006/relationships/slide" Target="slide48.xml"/><Relationship Id="rId4" Type="http://schemas.openxmlformats.org/officeDocument/2006/relationships/diagramQuickStyle" Target="../diagrams/quickStyle52.xml"/><Relationship Id="rId9" Type="http://schemas.openxmlformats.org/officeDocument/2006/relationships/slide" Target="slide6.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12" Type="http://schemas.openxmlformats.org/officeDocument/2006/relationships/slide" Target="slide3.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50.xml.rels><?xml version="1.0" encoding="UTF-8" standalone="yes"?>
<Relationships xmlns="http://schemas.openxmlformats.org/package/2006/relationships"><Relationship Id="rId8" Type="http://schemas.openxmlformats.org/officeDocument/2006/relationships/slide" Target="slide44.xml"/><Relationship Id="rId3" Type="http://schemas.openxmlformats.org/officeDocument/2006/relationships/diagramLayout" Target="../diagrams/layout53.xml"/><Relationship Id="rId7" Type="http://schemas.openxmlformats.org/officeDocument/2006/relationships/slide" Target="slide3.xml"/><Relationship Id="rId2" Type="http://schemas.openxmlformats.org/officeDocument/2006/relationships/diagramData" Target="../diagrams/data53.xml"/><Relationship Id="rId1" Type="http://schemas.openxmlformats.org/officeDocument/2006/relationships/slideLayout" Target="../slideLayouts/slideLayout1.xml"/><Relationship Id="rId6" Type="http://schemas.microsoft.com/office/2007/relationships/diagramDrawing" Target="../diagrams/drawing53.xml"/><Relationship Id="rId5" Type="http://schemas.openxmlformats.org/officeDocument/2006/relationships/diagramColors" Target="../diagrams/colors53.xml"/><Relationship Id="rId10" Type="http://schemas.openxmlformats.org/officeDocument/2006/relationships/slide" Target="slide48.xml"/><Relationship Id="rId4" Type="http://schemas.openxmlformats.org/officeDocument/2006/relationships/diagramQuickStyle" Target="../diagrams/quickStyle53.xml"/><Relationship Id="rId9" Type="http://schemas.openxmlformats.org/officeDocument/2006/relationships/slide" Target="slide6.xml"/></Relationships>
</file>

<file path=ppt/slides/_rels/slide51.xml.rels><?xml version="1.0" encoding="UTF-8" standalone="yes"?>
<Relationships xmlns="http://schemas.openxmlformats.org/package/2006/relationships"><Relationship Id="rId8" Type="http://schemas.openxmlformats.org/officeDocument/2006/relationships/slide" Target="slide44.xml"/><Relationship Id="rId3" Type="http://schemas.openxmlformats.org/officeDocument/2006/relationships/diagramLayout" Target="../diagrams/layout54.xml"/><Relationship Id="rId7" Type="http://schemas.openxmlformats.org/officeDocument/2006/relationships/slide" Target="slide3.xml"/><Relationship Id="rId2" Type="http://schemas.openxmlformats.org/officeDocument/2006/relationships/diagramData" Target="../diagrams/data54.xml"/><Relationship Id="rId1" Type="http://schemas.openxmlformats.org/officeDocument/2006/relationships/slideLayout" Target="../slideLayouts/slideLayout1.xml"/><Relationship Id="rId6" Type="http://schemas.microsoft.com/office/2007/relationships/diagramDrawing" Target="../diagrams/drawing54.xml"/><Relationship Id="rId5" Type="http://schemas.openxmlformats.org/officeDocument/2006/relationships/diagramColors" Target="../diagrams/colors54.xml"/><Relationship Id="rId10" Type="http://schemas.openxmlformats.org/officeDocument/2006/relationships/slide" Target="slide48.xml"/><Relationship Id="rId4" Type="http://schemas.openxmlformats.org/officeDocument/2006/relationships/diagramQuickStyle" Target="../diagrams/quickStyle54.xml"/><Relationship Id="rId9" Type="http://schemas.openxmlformats.org/officeDocument/2006/relationships/slide" Target="slide6.xml"/></Relationships>
</file>

<file path=ppt/slides/_rels/slide52.xml.rels><?xml version="1.0" encoding="UTF-8" standalone="yes"?>
<Relationships xmlns="http://schemas.openxmlformats.org/package/2006/relationships"><Relationship Id="rId8" Type="http://schemas.openxmlformats.org/officeDocument/2006/relationships/slide" Target="slide48.xml"/><Relationship Id="rId3" Type="http://schemas.openxmlformats.org/officeDocument/2006/relationships/diagramLayout" Target="../diagrams/layout55.xml"/><Relationship Id="rId7" Type="http://schemas.openxmlformats.org/officeDocument/2006/relationships/slide" Target="slide6.xml"/><Relationship Id="rId2" Type="http://schemas.openxmlformats.org/officeDocument/2006/relationships/diagramData" Target="../diagrams/data55.xml"/><Relationship Id="rId1" Type="http://schemas.openxmlformats.org/officeDocument/2006/relationships/slideLayout" Target="../slideLayouts/slideLayout1.xml"/><Relationship Id="rId6" Type="http://schemas.microsoft.com/office/2007/relationships/diagramDrawing" Target="../diagrams/drawing55.xml"/><Relationship Id="rId5" Type="http://schemas.openxmlformats.org/officeDocument/2006/relationships/diagramColors" Target="../diagrams/colors55.xml"/><Relationship Id="rId10" Type="http://schemas.openxmlformats.org/officeDocument/2006/relationships/slide" Target="slide44.xml"/><Relationship Id="rId4" Type="http://schemas.openxmlformats.org/officeDocument/2006/relationships/diagramQuickStyle" Target="../diagrams/quickStyle55.xml"/><Relationship Id="rId9" Type="http://schemas.openxmlformats.org/officeDocument/2006/relationships/slide" Target="slide3.xml"/></Relationships>
</file>

<file path=ppt/slides/_rels/slide53.xml.rels><?xml version="1.0" encoding="UTF-8" standalone="yes"?>
<Relationships xmlns="http://schemas.openxmlformats.org/package/2006/relationships"><Relationship Id="rId8" Type="http://schemas.openxmlformats.org/officeDocument/2006/relationships/slide" Target="slide44.xml"/><Relationship Id="rId3" Type="http://schemas.openxmlformats.org/officeDocument/2006/relationships/diagramLayout" Target="../diagrams/layout56.xml"/><Relationship Id="rId7" Type="http://schemas.openxmlformats.org/officeDocument/2006/relationships/slide" Target="slide3.xml"/><Relationship Id="rId2" Type="http://schemas.openxmlformats.org/officeDocument/2006/relationships/diagramData" Target="../diagrams/data56.xml"/><Relationship Id="rId1" Type="http://schemas.openxmlformats.org/officeDocument/2006/relationships/slideLayout" Target="../slideLayouts/slideLayout1.xml"/><Relationship Id="rId6" Type="http://schemas.microsoft.com/office/2007/relationships/diagramDrawing" Target="../diagrams/drawing56.xml"/><Relationship Id="rId5" Type="http://schemas.openxmlformats.org/officeDocument/2006/relationships/diagramColors" Target="../diagrams/colors56.xml"/><Relationship Id="rId10" Type="http://schemas.openxmlformats.org/officeDocument/2006/relationships/slide" Target="slide48.xml"/><Relationship Id="rId4" Type="http://schemas.openxmlformats.org/officeDocument/2006/relationships/diagramQuickStyle" Target="../diagrams/quickStyle56.xml"/><Relationship Id="rId9" Type="http://schemas.openxmlformats.org/officeDocument/2006/relationships/slide" Target="slide6.xml"/></Relationships>
</file>

<file path=ppt/slides/_rels/slide54.xml.rels><?xml version="1.0" encoding="UTF-8" standalone="yes"?>
<Relationships xmlns="http://schemas.openxmlformats.org/package/2006/relationships"><Relationship Id="rId8" Type="http://schemas.openxmlformats.org/officeDocument/2006/relationships/slide" Target="slide44.xml"/><Relationship Id="rId3" Type="http://schemas.openxmlformats.org/officeDocument/2006/relationships/diagramLayout" Target="../diagrams/layout57.xml"/><Relationship Id="rId7" Type="http://schemas.openxmlformats.org/officeDocument/2006/relationships/slide" Target="slide3.xml"/><Relationship Id="rId2" Type="http://schemas.openxmlformats.org/officeDocument/2006/relationships/diagramData" Target="../diagrams/data57.xml"/><Relationship Id="rId1" Type="http://schemas.openxmlformats.org/officeDocument/2006/relationships/slideLayout" Target="../slideLayouts/slideLayout1.xml"/><Relationship Id="rId6" Type="http://schemas.microsoft.com/office/2007/relationships/diagramDrawing" Target="../diagrams/drawing57.xml"/><Relationship Id="rId11" Type="http://schemas.openxmlformats.org/officeDocument/2006/relationships/slide" Target="slide55.xml"/><Relationship Id="rId5" Type="http://schemas.openxmlformats.org/officeDocument/2006/relationships/diagramColors" Target="../diagrams/colors57.xml"/><Relationship Id="rId10" Type="http://schemas.openxmlformats.org/officeDocument/2006/relationships/slide" Target="slide16.xml"/><Relationship Id="rId4" Type="http://schemas.openxmlformats.org/officeDocument/2006/relationships/diagramQuickStyle" Target="../diagrams/quickStyle57.xml"/><Relationship Id="rId9" Type="http://schemas.openxmlformats.org/officeDocument/2006/relationships/slide" Target="slide9.xml"/></Relationships>
</file>

<file path=ppt/slides/_rels/slide55.xml.rels><?xml version="1.0" encoding="UTF-8" standalone="yes"?>
<Relationships xmlns="http://schemas.openxmlformats.org/package/2006/relationships"><Relationship Id="rId8" Type="http://schemas.openxmlformats.org/officeDocument/2006/relationships/slide" Target="slide44.xml"/><Relationship Id="rId3" Type="http://schemas.openxmlformats.org/officeDocument/2006/relationships/diagramLayout" Target="../diagrams/layout58.xml"/><Relationship Id="rId7" Type="http://schemas.openxmlformats.org/officeDocument/2006/relationships/slide" Target="slide3.xml"/><Relationship Id="rId2" Type="http://schemas.openxmlformats.org/officeDocument/2006/relationships/diagramData" Target="../diagrams/data58.xml"/><Relationship Id="rId1" Type="http://schemas.openxmlformats.org/officeDocument/2006/relationships/slideLayout" Target="../slideLayouts/slideLayout1.xml"/><Relationship Id="rId6" Type="http://schemas.microsoft.com/office/2007/relationships/diagramDrawing" Target="../diagrams/drawing58.xml"/><Relationship Id="rId11" Type="http://schemas.openxmlformats.org/officeDocument/2006/relationships/slide" Target="slide54.xml"/><Relationship Id="rId5" Type="http://schemas.openxmlformats.org/officeDocument/2006/relationships/diagramColors" Target="../diagrams/colors58.xml"/><Relationship Id="rId10" Type="http://schemas.openxmlformats.org/officeDocument/2006/relationships/slide" Target="slide15.xml"/><Relationship Id="rId4" Type="http://schemas.openxmlformats.org/officeDocument/2006/relationships/diagramQuickStyle" Target="../diagrams/quickStyle58.xml"/><Relationship Id="rId9" Type="http://schemas.openxmlformats.org/officeDocument/2006/relationships/slide" Target="slide9.xml"/></Relationships>
</file>

<file path=ppt/slides/_rels/slide56.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diagramLayout" Target="../diagrams/layout59.xml"/><Relationship Id="rId7" Type="http://schemas.openxmlformats.org/officeDocument/2006/relationships/slide" Target="slide3.xml"/><Relationship Id="rId2" Type="http://schemas.openxmlformats.org/officeDocument/2006/relationships/diagramData" Target="../diagrams/data59.xml"/><Relationship Id="rId1" Type="http://schemas.openxmlformats.org/officeDocument/2006/relationships/slideLayout" Target="../slideLayouts/slideLayout1.xml"/><Relationship Id="rId6" Type="http://schemas.microsoft.com/office/2007/relationships/diagramDrawing" Target="../diagrams/drawing59.xml"/><Relationship Id="rId5" Type="http://schemas.openxmlformats.org/officeDocument/2006/relationships/diagramColors" Target="../diagrams/colors59.xml"/><Relationship Id="rId4" Type="http://schemas.openxmlformats.org/officeDocument/2006/relationships/diagramQuickStyle" Target="../diagrams/quickStyle59.xml"/><Relationship Id="rId9" Type="http://schemas.openxmlformats.org/officeDocument/2006/relationships/slide" Target="slide57.xml"/></Relationships>
</file>

<file path=ppt/slides/_rels/slide57.xml.rels><?xml version="1.0" encoding="UTF-8" standalone="yes"?>
<Relationships xmlns="http://schemas.openxmlformats.org/package/2006/relationships"><Relationship Id="rId8" Type="http://schemas.openxmlformats.org/officeDocument/2006/relationships/diagramLayout" Target="../diagrams/layout61.xml"/><Relationship Id="rId3" Type="http://schemas.openxmlformats.org/officeDocument/2006/relationships/diagramLayout" Target="../diagrams/layout60.xml"/><Relationship Id="rId7" Type="http://schemas.openxmlformats.org/officeDocument/2006/relationships/diagramData" Target="../diagrams/data61.xml"/><Relationship Id="rId12" Type="http://schemas.openxmlformats.org/officeDocument/2006/relationships/slide" Target="slide3.xml"/><Relationship Id="rId2" Type="http://schemas.openxmlformats.org/officeDocument/2006/relationships/diagramData" Target="../diagrams/data60.xml"/><Relationship Id="rId1" Type="http://schemas.openxmlformats.org/officeDocument/2006/relationships/slideLayout" Target="../slideLayouts/slideLayout1.xml"/><Relationship Id="rId6" Type="http://schemas.microsoft.com/office/2007/relationships/diagramDrawing" Target="../diagrams/drawing60.xml"/><Relationship Id="rId11" Type="http://schemas.microsoft.com/office/2007/relationships/diagramDrawing" Target="../diagrams/drawing61.xml"/><Relationship Id="rId5" Type="http://schemas.openxmlformats.org/officeDocument/2006/relationships/diagramColors" Target="../diagrams/colors60.xml"/><Relationship Id="rId10" Type="http://schemas.openxmlformats.org/officeDocument/2006/relationships/diagramColors" Target="../diagrams/colors61.xml"/><Relationship Id="rId4" Type="http://schemas.openxmlformats.org/officeDocument/2006/relationships/diagramQuickStyle" Target="../diagrams/quickStyle60.xml"/><Relationship Id="rId9" Type="http://schemas.openxmlformats.org/officeDocument/2006/relationships/diagramQuickStyle" Target="../diagrams/quickStyle61.xml"/></Relationships>
</file>

<file path=ppt/slides/_rels/slide58.xml.rels><?xml version="1.0" encoding="UTF-8" standalone="yes"?>
<Relationships xmlns="http://schemas.openxmlformats.org/package/2006/relationships"><Relationship Id="rId8" Type="http://schemas.openxmlformats.org/officeDocument/2006/relationships/slide" Target="slide61.xml"/><Relationship Id="rId3" Type="http://schemas.openxmlformats.org/officeDocument/2006/relationships/diagramLayout" Target="../diagrams/layout62.xml"/><Relationship Id="rId7" Type="http://schemas.openxmlformats.org/officeDocument/2006/relationships/slide" Target="slide35.xml"/><Relationship Id="rId2" Type="http://schemas.openxmlformats.org/officeDocument/2006/relationships/diagramData" Target="../diagrams/data62.xml"/><Relationship Id="rId1" Type="http://schemas.openxmlformats.org/officeDocument/2006/relationships/slideLayout" Target="../slideLayouts/slideLayout1.xml"/><Relationship Id="rId6" Type="http://schemas.microsoft.com/office/2007/relationships/diagramDrawing" Target="../diagrams/drawing62.xml"/><Relationship Id="rId5" Type="http://schemas.openxmlformats.org/officeDocument/2006/relationships/diagramColors" Target="../diagrams/colors62.xml"/><Relationship Id="rId10" Type="http://schemas.openxmlformats.org/officeDocument/2006/relationships/slide" Target="slide57.xml"/><Relationship Id="rId4" Type="http://schemas.openxmlformats.org/officeDocument/2006/relationships/diagramQuickStyle" Target="../diagrams/quickStyle62.xml"/><Relationship Id="rId9" Type="http://schemas.openxmlformats.org/officeDocument/2006/relationships/slide" Target="slide3.xml"/></Relationships>
</file>

<file path=ppt/slides/_rels/slide59.xml.rels><?xml version="1.0" encoding="UTF-8" standalone="yes"?>
<Relationships xmlns="http://schemas.openxmlformats.org/package/2006/relationships"><Relationship Id="rId8" Type="http://schemas.openxmlformats.org/officeDocument/2006/relationships/slide" Target="slide48.xml"/><Relationship Id="rId13" Type="http://schemas.openxmlformats.org/officeDocument/2006/relationships/slide" Target="slide55.xml"/><Relationship Id="rId3" Type="http://schemas.openxmlformats.org/officeDocument/2006/relationships/diagramLayout" Target="../diagrams/layout63.xml"/><Relationship Id="rId7" Type="http://schemas.openxmlformats.org/officeDocument/2006/relationships/slide" Target="slide9.xml"/><Relationship Id="rId12" Type="http://schemas.openxmlformats.org/officeDocument/2006/relationships/slide" Target="slide67.xml"/><Relationship Id="rId2" Type="http://schemas.openxmlformats.org/officeDocument/2006/relationships/diagramData" Target="../diagrams/data63.xml"/><Relationship Id="rId1" Type="http://schemas.openxmlformats.org/officeDocument/2006/relationships/slideLayout" Target="../slideLayouts/slideLayout1.xml"/><Relationship Id="rId6" Type="http://schemas.microsoft.com/office/2007/relationships/diagramDrawing" Target="../diagrams/drawing63.xml"/><Relationship Id="rId11" Type="http://schemas.openxmlformats.org/officeDocument/2006/relationships/slide" Target="slide54.xml"/><Relationship Id="rId5" Type="http://schemas.openxmlformats.org/officeDocument/2006/relationships/diagramColors" Target="../diagrams/colors63.xml"/><Relationship Id="rId10" Type="http://schemas.openxmlformats.org/officeDocument/2006/relationships/slide" Target="slide57.xml"/><Relationship Id="rId4" Type="http://schemas.openxmlformats.org/officeDocument/2006/relationships/diagramQuickStyle" Target="../diagrams/quickStyle63.xml"/><Relationship Id="rId9" Type="http://schemas.openxmlformats.org/officeDocument/2006/relationships/slide" Target="slide3.xml"/><Relationship Id="rId14" Type="http://schemas.openxmlformats.org/officeDocument/2006/relationships/slide" Target="slide68.xml"/></Relationships>
</file>

<file path=ppt/slides/_rels/slide6.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diagramLayout" Target="../diagrams/layout6.xml"/><Relationship Id="rId7" Type="http://schemas.openxmlformats.org/officeDocument/2006/relationships/slide" Target="slide9.xml"/><Relationship Id="rId2" Type="http://schemas.openxmlformats.org/officeDocument/2006/relationships/diagramData" Target="../diagrams/data6.xml"/><Relationship Id="rId1" Type="http://schemas.openxmlformats.org/officeDocument/2006/relationships/slideLayout" Target="../slideLayouts/slideLayout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 Id="rId9" Type="http://schemas.openxmlformats.org/officeDocument/2006/relationships/slide" Target="slide5.xml"/></Relationships>
</file>

<file path=ppt/slides/_rels/slide60.xml.rels><?xml version="1.0" encoding="UTF-8" standalone="yes"?>
<Relationships xmlns="http://schemas.openxmlformats.org/package/2006/relationships"><Relationship Id="rId8" Type="http://schemas.openxmlformats.org/officeDocument/2006/relationships/slide" Target="slide61.xml"/><Relationship Id="rId13" Type="http://schemas.openxmlformats.org/officeDocument/2006/relationships/slide" Target="slide16.xml"/><Relationship Id="rId3" Type="http://schemas.openxmlformats.org/officeDocument/2006/relationships/diagramLayout" Target="../diagrams/layout64.xml"/><Relationship Id="rId7" Type="http://schemas.openxmlformats.org/officeDocument/2006/relationships/slide" Target="slide48.xml"/><Relationship Id="rId12" Type="http://schemas.openxmlformats.org/officeDocument/2006/relationships/slide" Target="slide67.xml"/><Relationship Id="rId2" Type="http://schemas.openxmlformats.org/officeDocument/2006/relationships/diagramData" Target="../diagrams/data64.xml"/><Relationship Id="rId1" Type="http://schemas.openxmlformats.org/officeDocument/2006/relationships/slideLayout" Target="../slideLayouts/slideLayout1.xml"/><Relationship Id="rId6" Type="http://schemas.microsoft.com/office/2007/relationships/diagramDrawing" Target="../diagrams/drawing64.xml"/><Relationship Id="rId11" Type="http://schemas.openxmlformats.org/officeDocument/2006/relationships/slide" Target="slide41.xml"/><Relationship Id="rId5" Type="http://schemas.openxmlformats.org/officeDocument/2006/relationships/diagramColors" Target="../diagrams/colors64.xml"/><Relationship Id="rId10" Type="http://schemas.openxmlformats.org/officeDocument/2006/relationships/slide" Target="slide57.xml"/><Relationship Id="rId4" Type="http://schemas.openxmlformats.org/officeDocument/2006/relationships/diagramQuickStyle" Target="../diagrams/quickStyle64.xml"/><Relationship Id="rId9" Type="http://schemas.openxmlformats.org/officeDocument/2006/relationships/slide" Target="slide3.xml"/><Relationship Id="rId14" Type="http://schemas.openxmlformats.org/officeDocument/2006/relationships/slide" Target="slide68.xml"/></Relationships>
</file>

<file path=ppt/slides/_rels/slide61.xml.rels><?xml version="1.0" encoding="UTF-8" standalone="yes"?>
<Relationships xmlns="http://schemas.openxmlformats.org/package/2006/relationships"><Relationship Id="rId8" Type="http://schemas.openxmlformats.org/officeDocument/2006/relationships/slide" Target="slide63.xml"/><Relationship Id="rId13" Type="http://schemas.openxmlformats.org/officeDocument/2006/relationships/slide" Target="slide57.xml"/><Relationship Id="rId3" Type="http://schemas.openxmlformats.org/officeDocument/2006/relationships/diagramLayout" Target="../diagrams/layout65.xml"/><Relationship Id="rId7" Type="http://schemas.openxmlformats.org/officeDocument/2006/relationships/slide" Target="slide62.xml"/><Relationship Id="rId12" Type="http://schemas.openxmlformats.org/officeDocument/2006/relationships/slide" Target="slide3.xml"/><Relationship Id="rId2" Type="http://schemas.openxmlformats.org/officeDocument/2006/relationships/diagramData" Target="../diagrams/data65.xml"/><Relationship Id="rId1" Type="http://schemas.openxmlformats.org/officeDocument/2006/relationships/slideLayout" Target="../slideLayouts/slideLayout1.xml"/><Relationship Id="rId6" Type="http://schemas.microsoft.com/office/2007/relationships/diagramDrawing" Target="../diagrams/drawing65.xml"/><Relationship Id="rId11" Type="http://schemas.openxmlformats.org/officeDocument/2006/relationships/slide" Target="slide66.xml"/><Relationship Id="rId5" Type="http://schemas.openxmlformats.org/officeDocument/2006/relationships/diagramColors" Target="../diagrams/colors65.xml"/><Relationship Id="rId10" Type="http://schemas.openxmlformats.org/officeDocument/2006/relationships/slide" Target="slide65.xml"/><Relationship Id="rId4" Type="http://schemas.openxmlformats.org/officeDocument/2006/relationships/diagramQuickStyle" Target="../diagrams/quickStyle65.xml"/><Relationship Id="rId9" Type="http://schemas.openxmlformats.org/officeDocument/2006/relationships/slide" Target="slide64.xml"/></Relationships>
</file>

<file path=ppt/slides/_rels/slide62.xml.rels><?xml version="1.0" encoding="UTF-8" standalone="yes"?>
<Relationships xmlns="http://schemas.openxmlformats.org/package/2006/relationships"><Relationship Id="rId8" Type="http://schemas.openxmlformats.org/officeDocument/2006/relationships/slide" Target="slide57.xml"/><Relationship Id="rId3" Type="http://schemas.openxmlformats.org/officeDocument/2006/relationships/diagramLayout" Target="../diagrams/layout66.xml"/><Relationship Id="rId7" Type="http://schemas.openxmlformats.org/officeDocument/2006/relationships/slide" Target="slide3.xml"/><Relationship Id="rId2" Type="http://schemas.openxmlformats.org/officeDocument/2006/relationships/diagramData" Target="../diagrams/data66.xml"/><Relationship Id="rId1" Type="http://schemas.openxmlformats.org/officeDocument/2006/relationships/slideLayout" Target="../slideLayouts/slideLayout1.xml"/><Relationship Id="rId6" Type="http://schemas.microsoft.com/office/2007/relationships/diagramDrawing" Target="../diagrams/drawing66.xml"/><Relationship Id="rId5" Type="http://schemas.openxmlformats.org/officeDocument/2006/relationships/diagramColors" Target="../diagrams/colors66.xml"/><Relationship Id="rId10" Type="http://schemas.openxmlformats.org/officeDocument/2006/relationships/slide" Target="slide61.xml"/><Relationship Id="rId4" Type="http://schemas.openxmlformats.org/officeDocument/2006/relationships/diagramQuickStyle" Target="../diagrams/quickStyle66.xml"/><Relationship Id="rId9" Type="http://schemas.openxmlformats.org/officeDocument/2006/relationships/slide" Target="slide6.xml"/></Relationships>
</file>

<file path=ppt/slides/_rels/slide63.xml.rels><?xml version="1.0" encoding="UTF-8" standalone="yes"?>
<Relationships xmlns="http://schemas.openxmlformats.org/package/2006/relationships"><Relationship Id="rId8" Type="http://schemas.openxmlformats.org/officeDocument/2006/relationships/slide" Target="slide57.xml"/><Relationship Id="rId3" Type="http://schemas.openxmlformats.org/officeDocument/2006/relationships/diagramLayout" Target="../diagrams/layout67.xml"/><Relationship Id="rId7" Type="http://schemas.openxmlformats.org/officeDocument/2006/relationships/slide" Target="slide3.xml"/><Relationship Id="rId2" Type="http://schemas.openxmlformats.org/officeDocument/2006/relationships/diagramData" Target="../diagrams/data67.xml"/><Relationship Id="rId1" Type="http://schemas.openxmlformats.org/officeDocument/2006/relationships/slideLayout" Target="../slideLayouts/slideLayout1.xml"/><Relationship Id="rId6" Type="http://schemas.microsoft.com/office/2007/relationships/diagramDrawing" Target="../diagrams/drawing67.xml"/><Relationship Id="rId5" Type="http://schemas.openxmlformats.org/officeDocument/2006/relationships/diagramColors" Target="../diagrams/colors67.xml"/><Relationship Id="rId10" Type="http://schemas.openxmlformats.org/officeDocument/2006/relationships/slide" Target="slide61.xml"/><Relationship Id="rId4" Type="http://schemas.openxmlformats.org/officeDocument/2006/relationships/diagramQuickStyle" Target="../diagrams/quickStyle67.xml"/><Relationship Id="rId9" Type="http://schemas.openxmlformats.org/officeDocument/2006/relationships/slide" Target="slide6.xml"/></Relationships>
</file>

<file path=ppt/slides/_rels/slide64.xml.rels><?xml version="1.0" encoding="UTF-8" standalone="yes"?>
<Relationships xmlns="http://schemas.openxmlformats.org/package/2006/relationships"><Relationship Id="rId8" Type="http://schemas.openxmlformats.org/officeDocument/2006/relationships/slide" Target="slide57.xml"/><Relationship Id="rId3" Type="http://schemas.openxmlformats.org/officeDocument/2006/relationships/diagramLayout" Target="../diagrams/layout68.xml"/><Relationship Id="rId7" Type="http://schemas.openxmlformats.org/officeDocument/2006/relationships/slide" Target="slide3.xml"/><Relationship Id="rId2" Type="http://schemas.openxmlformats.org/officeDocument/2006/relationships/diagramData" Target="../diagrams/data68.xml"/><Relationship Id="rId1" Type="http://schemas.openxmlformats.org/officeDocument/2006/relationships/slideLayout" Target="../slideLayouts/slideLayout1.xml"/><Relationship Id="rId6" Type="http://schemas.microsoft.com/office/2007/relationships/diagramDrawing" Target="../diagrams/drawing68.xml"/><Relationship Id="rId5" Type="http://schemas.openxmlformats.org/officeDocument/2006/relationships/diagramColors" Target="../diagrams/colors68.xml"/><Relationship Id="rId10" Type="http://schemas.openxmlformats.org/officeDocument/2006/relationships/slide" Target="slide61.xml"/><Relationship Id="rId4" Type="http://schemas.openxmlformats.org/officeDocument/2006/relationships/diagramQuickStyle" Target="../diagrams/quickStyle68.xml"/><Relationship Id="rId9" Type="http://schemas.openxmlformats.org/officeDocument/2006/relationships/slide" Target="slide6.xml"/></Relationships>
</file>

<file path=ppt/slides/_rels/slide65.xml.rels><?xml version="1.0" encoding="UTF-8" standalone="yes"?>
<Relationships xmlns="http://schemas.openxmlformats.org/package/2006/relationships"><Relationship Id="rId8" Type="http://schemas.openxmlformats.org/officeDocument/2006/relationships/slide" Target="slide61.xml"/><Relationship Id="rId3" Type="http://schemas.openxmlformats.org/officeDocument/2006/relationships/diagramLayout" Target="../diagrams/layout69.xml"/><Relationship Id="rId7" Type="http://schemas.openxmlformats.org/officeDocument/2006/relationships/slide" Target="slide6.xml"/><Relationship Id="rId2" Type="http://schemas.openxmlformats.org/officeDocument/2006/relationships/diagramData" Target="../diagrams/data69.xml"/><Relationship Id="rId1" Type="http://schemas.openxmlformats.org/officeDocument/2006/relationships/slideLayout" Target="../slideLayouts/slideLayout1.xml"/><Relationship Id="rId6" Type="http://schemas.microsoft.com/office/2007/relationships/diagramDrawing" Target="../diagrams/drawing69.xml"/><Relationship Id="rId5" Type="http://schemas.openxmlformats.org/officeDocument/2006/relationships/diagramColors" Target="../diagrams/colors69.xml"/><Relationship Id="rId10" Type="http://schemas.openxmlformats.org/officeDocument/2006/relationships/slide" Target="slide57.xml"/><Relationship Id="rId4" Type="http://schemas.openxmlformats.org/officeDocument/2006/relationships/diagramQuickStyle" Target="../diagrams/quickStyle69.xml"/><Relationship Id="rId9" Type="http://schemas.openxmlformats.org/officeDocument/2006/relationships/slide" Target="slide3.xml"/></Relationships>
</file>

<file path=ppt/slides/_rels/slide66.xml.rels><?xml version="1.0" encoding="UTF-8" standalone="yes"?>
<Relationships xmlns="http://schemas.openxmlformats.org/package/2006/relationships"><Relationship Id="rId8" Type="http://schemas.openxmlformats.org/officeDocument/2006/relationships/slide" Target="slide44.xml"/><Relationship Id="rId3" Type="http://schemas.openxmlformats.org/officeDocument/2006/relationships/diagramLayout" Target="../diagrams/layout70.xml"/><Relationship Id="rId7" Type="http://schemas.openxmlformats.org/officeDocument/2006/relationships/slide" Target="slide3.xml"/><Relationship Id="rId2" Type="http://schemas.openxmlformats.org/officeDocument/2006/relationships/diagramData" Target="../diagrams/data70.xml"/><Relationship Id="rId1" Type="http://schemas.openxmlformats.org/officeDocument/2006/relationships/slideLayout" Target="../slideLayouts/slideLayout1.xml"/><Relationship Id="rId6" Type="http://schemas.microsoft.com/office/2007/relationships/diagramDrawing" Target="../diagrams/drawing70.xml"/><Relationship Id="rId5" Type="http://schemas.openxmlformats.org/officeDocument/2006/relationships/diagramColors" Target="../diagrams/colors70.xml"/><Relationship Id="rId10" Type="http://schemas.openxmlformats.org/officeDocument/2006/relationships/slide" Target="slide61.xml"/><Relationship Id="rId4" Type="http://schemas.openxmlformats.org/officeDocument/2006/relationships/diagramQuickStyle" Target="../diagrams/quickStyle70.xml"/><Relationship Id="rId9" Type="http://schemas.openxmlformats.org/officeDocument/2006/relationships/slide" Target="slide6.xml"/></Relationships>
</file>

<file path=ppt/slides/_rels/slide67.xml.rels><?xml version="1.0" encoding="UTF-8" standalone="yes"?>
<Relationships xmlns="http://schemas.openxmlformats.org/package/2006/relationships"><Relationship Id="rId8" Type="http://schemas.openxmlformats.org/officeDocument/2006/relationships/slide" Target="slide57.xml"/><Relationship Id="rId3" Type="http://schemas.openxmlformats.org/officeDocument/2006/relationships/diagramLayout" Target="../diagrams/layout71.xml"/><Relationship Id="rId7" Type="http://schemas.openxmlformats.org/officeDocument/2006/relationships/slide" Target="slide3.xml"/><Relationship Id="rId2" Type="http://schemas.openxmlformats.org/officeDocument/2006/relationships/diagramData" Target="../diagrams/data71.xml"/><Relationship Id="rId1" Type="http://schemas.openxmlformats.org/officeDocument/2006/relationships/slideLayout" Target="../slideLayouts/slideLayout1.xml"/><Relationship Id="rId6" Type="http://schemas.microsoft.com/office/2007/relationships/diagramDrawing" Target="../diagrams/drawing71.xml"/><Relationship Id="rId11" Type="http://schemas.openxmlformats.org/officeDocument/2006/relationships/slide" Target="slide68.xml"/><Relationship Id="rId5" Type="http://schemas.openxmlformats.org/officeDocument/2006/relationships/diagramColors" Target="../diagrams/colors71.xml"/><Relationship Id="rId10" Type="http://schemas.openxmlformats.org/officeDocument/2006/relationships/slide" Target="slide16.xml"/><Relationship Id="rId4" Type="http://schemas.openxmlformats.org/officeDocument/2006/relationships/diagramQuickStyle" Target="../diagrams/quickStyle71.xml"/><Relationship Id="rId9" Type="http://schemas.openxmlformats.org/officeDocument/2006/relationships/slide" Target="slide9.xml"/></Relationships>
</file>

<file path=ppt/slides/_rels/slide68.xml.rels><?xml version="1.0" encoding="UTF-8" standalone="yes"?>
<Relationships xmlns="http://schemas.openxmlformats.org/package/2006/relationships"><Relationship Id="rId8" Type="http://schemas.openxmlformats.org/officeDocument/2006/relationships/slide" Target="slide57.xml"/><Relationship Id="rId3" Type="http://schemas.openxmlformats.org/officeDocument/2006/relationships/diagramLayout" Target="../diagrams/layout72.xml"/><Relationship Id="rId7" Type="http://schemas.openxmlformats.org/officeDocument/2006/relationships/slide" Target="slide3.xml"/><Relationship Id="rId2" Type="http://schemas.openxmlformats.org/officeDocument/2006/relationships/diagramData" Target="../diagrams/data72.xml"/><Relationship Id="rId1" Type="http://schemas.openxmlformats.org/officeDocument/2006/relationships/slideLayout" Target="../slideLayouts/slideLayout1.xml"/><Relationship Id="rId6" Type="http://schemas.microsoft.com/office/2007/relationships/diagramDrawing" Target="../diagrams/drawing72.xml"/><Relationship Id="rId11" Type="http://schemas.openxmlformats.org/officeDocument/2006/relationships/slide" Target="slide67.xml"/><Relationship Id="rId5" Type="http://schemas.openxmlformats.org/officeDocument/2006/relationships/diagramColors" Target="../diagrams/colors72.xml"/><Relationship Id="rId10" Type="http://schemas.openxmlformats.org/officeDocument/2006/relationships/slide" Target="slide15.xml"/><Relationship Id="rId4" Type="http://schemas.openxmlformats.org/officeDocument/2006/relationships/diagramQuickStyle" Target="../diagrams/quickStyle72.xml"/><Relationship Id="rId9" Type="http://schemas.openxmlformats.org/officeDocument/2006/relationships/slide" Target="slide9.xml"/></Relationships>
</file>

<file path=ppt/slides/_rels/slide69.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diagramLayout" Target="../diagrams/layout73.xml"/><Relationship Id="rId7" Type="http://schemas.openxmlformats.org/officeDocument/2006/relationships/slide" Target="slide3.xml"/><Relationship Id="rId2" Type="http://schemas.openxmlformats.org/officeDocument/2006/relationships/diagramData" Target="../diagrams/data73.xml"/><Relationship Id="rId1" Type="http://schemas.openxmlformats.org/officeDocument/2006/relationships/slideLayout" Target="../slideLayouts/slideLayout1.xml"/><Relationship Id="rId6" Type="http://schemas.microsoft.com/office/2007/relationships/diagramDrawing" Target="../diagrams/drawing73.xml"/><Relationship Id="rId5" Type="http://schemas.openxmlformats.org/officeDocument/2006/relationships/diagramColors" Target="../diagrams/colors73.xml"/><Relationship Id="rId4" Type="http://schemas.openxmlformats.org/officeDocument/2006/relationships/diagramQuickStyle" Target="../diagrams/quickStyle73.xml"/><Relationship Id="rId9" Type="http://schemas.openxmlformats.org/officeDocument/2006/relationships/slide" Target="slide70.xml"/></Relationships>
</file>

<file path=ppt/slides/_rels/slide7.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diagramLayout" Target="../diagrams/layout7.xml"/><Relationship Id="rId7" Type="http://schemas.openxmlformats.org/officeDocument/2006/relationships/slide" Target="slide9.xml"/><Relationship Id="rId2" Type="http://schemas.openxmlformats.org/officeDocument/2006/relationships/diagramData" Target="../diagrams/data7.xml"/><Relationship Id="rId1" Type="http://schemas.openxmlformats.org/officeDocument/2006/relationships/slideLayout" Target="../slideLayouts/slideLayout1.xml"/><Relationship Id="rId6" Type="http://schemas.microsoft.com/office/2007/relationships/diagramDrawing" Target="../diagrams/drawing7.xml"/><Relationship Id="rId11" Type="http://schemas.openxmlformats.org/officeDocument/2006/relationships/slide" Target="slide16.xml"/><Relationship Id="rId5" Type="http://schemas.openxmlformats.org/officeDocument/2006/relationships/diagramColors" Target="../diagrams/colors7.xml"/><Relationship Id="rId10" Type="http://schemas.openxmlformats.org/officeDocument/2006/relationships/slide" Target="slide15.xml"/><Relationship Id="rId4" Type="http://schemas.openxmlformats.org/officeDocument/2006/relationships/diagramQuickStyle" Target="../diagrams/quickStyle7.xml"/><Relationship Id="rId9" Type="http://schemas.openxmlformats.org/officeDocument/2006/relationships/slide" Target="slide5.xml"/></Relationships>
</file>

<file path=ppt/slides/_rels/slide70.xml.rels><?xml version="1.0" encoding="UTF-8" standalone="yes"?>
<Relationships xmlns="http://schemas.openxmlformats.org/package/2006/relationships"><Relationship Id="rId8" Type="http://schemas.openxmlformats.org/officeDocument/2006/relationships/diagramLayout" Target="../diagrams/layout75.xml"/><Relationship Id="rId3" Type="http://schemas.openxmlformats.org/officeDocument/2006/relationships/diagramLayout" Target="../diagrams/layout74.xml"/><Relationship Id="rId7" Type="http://schemas.openxmlformats.org/officeDocument/2006/relationships/diagramData" Target="../diagrams/data75.xml"/><Relationship Id="rId12" Type="http://schemas.openxmlformats.org/officeDocument/2006/relationships/slide" Target="slide3.xml"/><Relationship Id="rId2" Type="http://schemas.openxmlformats.org/officeDocument/2006/relationships/diagramData" Target="../diagrams/data74.xml"/><Relationship Id="rId1" Type="http://schemas.openxmlformats.org/officeDocument/2006/relationships/slideLayout" Target="../slideLayouts/slideLayout1.xml"/><Relationship Id="rId6" Type="http://schemas.microsoft.com/office/2007/relationships/diagramDrawing" Target="../diagrams/drawing74.xml"/><Relationship Id="rId11" Type="http://schemas.microsoft.com/office/2007/relationships/diagramDrawing" Target="../diagrams/drawing75.xml"/><Relationship Id="rId5" Type="http://schemas.openxmlformats.org/officeDocument/2006/relationships/diagramColors" Target="../diagrams/colors74.xml"/><Relationship Id="rId10" Type="http://schemas.openxmlformats.org/officeDocument/2006/relationships/diagramColors" Target="../diagrams/colors75.xml"/><Relationship Id="rId4" Type="http://schemas.openxmlformats.org/officeDocument/2006/relationships/diagramQuickStyle" Target="../diagrams/quickStyle74.xml"/><Relationship Id="rId9" Type="http://schemas.openxmlformats.org/officeDocument/2006/relationships/diagramQuickStyle" Target="../diagrams/quickStyle75.xml"/></Relationships>
</file>

<file path=ppt/slides/_rels/slide71.xml.rels><?xml version="1.0" encoding="UTF-8" standalone="yes"?>
<Relationships xmlns="http://schemas.openxmlformats.org/package/2006/relationships"><Relationship Id="rId8" Type="http://schemas.openxmlformats.org/officeDocument/2006/relationships/slide" Target="slide74.xml"/><Relationship Id="rId3" Type="http://schemas.openxmlformats.org/officeDocument/2006/relationships/diagramLayout" Target="../diagrams/layout76.xml"/><Relationship Id="rId7" Type="http://schemas.openxmlformats.org/officeDocument/2006/relationships/slide" Target="slide35.xml"/><Relationship Id="rId2" Type="http://schemas.openxmlformats.org/officeDocument/2006/relationships/diagramData" Target="../diagrams/data76.xml"/><Relationship Id="rId1" Type="http://schemas.openxmlformats.org/officeDocument/2006/relationships/slideLayout" Target="../slideLayouts/slideLayout1.xml"/><Relationship Id="rId6" Type="http://schemas.microsoft.com/office/2007/relationships/diagramDrawing" Target="../diagrams/drawing76.xml"/><Relationship Id="rId5" Type="http://schemas.openxmlformats.org/officeDocument/2006/relationships/diagramColors" Target="../diagrams/colors76.xml"/><Relationship Id="rId10" Type="http://schemas.openxmlformats.org/officeDocument/2006/relationships/slide" Target="slide70.xml"/><Relationship Id="rId4" Type="http://schemas.openxmlformats.org/officeDocument/2006/relationships/diagramQuickStyle" Target="../diagrams/quickStyle76.xml"/><Relationship Id="rId9" Type="http://schemas.openxmlformats.org/officeDocument/2006/relationships/slide" Target="slide3.xml"/></Relationships>
</file>

<file path=ppt/slides/_rels/slide72.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81.xml"/><Relationship Id="rId3" Type="http://schemas.openxmlformats.org/officeDocument/2006/relationships/diagramLayout" Target="../diagrams/layout77.xml"/><Relationship Id="rId7" Type="http://schemas.openxmlformats.org/officeDocument/2006/relationships/slide" Target="slide9.xml"/><Relationship Id="rId12" Type="http://schemas.openxmlformats.org/officeDocument/2006/relationships/slide" Target="slide55.xml"/><Relationship Id="rId2" Type="http://schemas.openxmlformats.org/officeDocument/2006/relationships/diagramData" Target="../diagrams/data77.xml"/><Relationship Id="rId1" Type="http://schemas.openxmlformats.org/officeDocument/2006/relationships/slideLayout" Target="../slideLayouts/slideLayout1.xml"/><Relationship Id="rId6" Type="http://schemas.microsoft.com/office/2007/relationships/diagramDrawing" Target="../diagrams/drawing77.xml"/><Relationship Id="rId11" Type="http://schemas.openxmlformats.org/officeDocument/2006/relationships/slide" Target="slide80.xml"/><Relationship Id="rId5" Type="http://schemas.openxmlformats.org/officeDocument/2006/relationships/diagramColors" Target="../diagrams/colors77.xml"/><Relationship Id="rId10" Type="http://schemas.openxmlformats.org/officeDocument/2006/relationships/slide" Target="slide70.xml"/><Relationship Id="rId4" Type="http://schemas.openxmlformats.org/officeDocument/2006/relationships/diagramQuickStyle" Target="../diagrams/quickStyle77.xml"/><Relationship Id="rId9" Type="http://schemas.openxmlformats.org/officeDocument/2006/relationships/slide" Target="slide3.xml"/></Relationships>
</file>

<file path=ppt/slides/_rels/slide73.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16.xml"/><Relationship Id="rId3" Type="http://schemas.openxmlformats.org/officeDocument/2006/relationships/diagramLayout" Target="../diagrams/layout78.xml"/><Relationship Id="rId7" Type="http://schemas.openxmlformats.org/officeDocument/2006/relationships/slide" Target="slide48.xml"/><Relationship Id="rId12" Type="http://schemas.openxmlformats.org/officeDocument/2006/relationships/slide" Target="slide80.xml"/><Relationship Id="rId2" Type="http://schemas.openxmlformats.org/officeDocument/2006/relationships/diagramData" Target="../diagrams/data78.xml"/><Relationship Id="rId1" Type="http://schemas.openxmlformats.org/officeDocument/2006/relationships/slideLayout" Target="../slideLayouts/slideLayout1.xml"/><Relationship Id="rId6" Type="http://schemas.microsoft.com/office/2007/relationships/diagramDrawing" Target="../diagrams/drawing78.xml"/><Relationship Id="rId11" Type="http://schemas.openxmlformats.org/officeDocument/2006/relationships/slide" Target="slide41.xml"/><Relationship Id="rId5" Type="http://schemas.openxmlformats.org/officeDocument/2006/relationships/diagramColors" Target="../diagrams/colors78.xml"/><Relationship Id="rId10" Type="http://schemas.openxmlformats.org/officeDocument/2006/relationships/slide" Target="slide70.xml"/><Relationship Id="rId4" Type="http://schemas.openxmlformats.org/officeDocument/2006/relationships/diagramQuickStyle" Target="../diagrams/quickStyle78.xml"/><Relationship Id="rId9" Type="http://schemas.openxmlformats.org/officeDocument/2006/relationships/slide" Target="slide3.xml"/><Relationship Id="rId14" Type="http://schemas.openxmlformats.org/officeDocument/2006/relationships/slide" Target="slide81.xml"/></Relationships>
</file>

<file path=ppt/slides/_rels/slide74.xml.rels><?xml version="1.0" encoding="UTF-8" standalone="yes"?>
<Relationships xmlns="http://schemas.openxmlformats.org/package/2006/relationships"><Relationship Id="rId8" Type="http://schemas.openxmlformats.org/officeDocument/2006/relationships/slide" Target="slide76.xml"/><Relationship Id="rId13" Type="http://schemas.openxmlformats.org/officeDocument/2006/relationships/slide" Target="slide70.xml"/><Relationship Id="rId3" Type="http://schemas.openxmlformats.org/officeDocument/2006/relationships/diagramLayout" Target="../diagrams/layout79.xml"/><Relationship Id="rId7" Type="http://schemas.openxmlformats.org/officeDocument/2006/relationships/slide" Target="slide75.xml"/><Relationship Id="rId12" Type="http://schemas.openxmlformats.org/officeDocument/2006/relationships/slide" Target="slide3.xml"/><Relationship Id="rId2" Type="http://schemas.openxmlformats.org/officeDocument/2006/relationships/diagramData" Target="../diagrams/data79.xml"/><Relationship Id="rId1" Type="http://schemas.openxmlformats.org/officeDocument/2006/relationships/slideLayout" Target="../slideLayouts/slideLayout1.xml"/><Relationship Id="rId6" Type="http://schemas.microsoft.com/office/2007/relationships/diagramDrawing" Target="../diagrams/drawing79.xml"/><Relationship Id="rId11" Type="http://schemas.openxmlformats.org/officeDocument/2006/relationships/slide" Target="slide79.xml"/><Relationship Id="rId5" Type="http://schemas.openxmlformats.org/officeDocument/2006/relationships/diagramColors" Target="../diagrams/colors79.xml"/><Relationship Id="rId10" Type="http://schemas.openxmlformats.org/officeDocument/2006/relationships/slide" Target="slide78.xml"/><Relationship Id="rId4" Type="http://schemas.openxmlformats.org/officeDocument/2006/relationships/diagramQuickStyle" Target="../diagrams/quickStyle79.xml"/><Relationship Id="rId9" Type="http://schemas.openxmlformats.org/officeDocument/2006/relationships/slide" Target="slide77.xml"/></Relationships>
</file>

<file path=ppt/slides/_rels/slide75.xml.rels><?xml version="1.0" encoding="UTF-8" standalone="yes"?>
<Relationships xmlns="http://schemas.openxmlformats.org/package/2006/relationships"><Relationship Id="rId8" Type="http://schemas.openxmlformats.org/officeDocument/2006/relationships/slide" Target="slide70.xml"/><Relationship Id="rId3" Type="http://schemas.openxmlformats.org/officeDocument/2006/relationships/diagramLayout" Target="../diagrams/layout80.xml"/><Relationship Id="rId7" Type="http://schemas.openxmlformats.org/officeDocument/2006/relationships/slide" Target="slide3.xml"/><Relationship Id="rId2" Type="http://schemas.openxmlformats.org/officeDocument/2006/relationships/diagramData" Target="../diagrams/data80.xml"/><Relationship Id="rId1" Type="http://schemas.openxmlformats.org/officeDocument/2006/relationships/slideLayout" Target="../slideLayouts/slideLayout1.xml"/><Relationship Id="rId6" Type="http://schemas.microsoft.com/office/2007/relationships/diagramDrawing" Target="../diagrams/drawing80.xml"/><Relationship Id="rId5" Type="http://schemas.openxmlformats.org/officeDocument/2006/relationships/diagramColors" Target="../diagrams/colors80.xml"/><Relationship Id="rId4" Type="http://schemas.openxmlformats.org/officeDocument/2006/relationships/diagramQuickStyle" Target="../diagrams/quickStyle80.xml"/><Relationship Id="rId9" Type="http://schemas.openxmlformats.org/officeDocument/2006/relationships/slide" Target="slide74.xml"/></Relationships>
</file>

<file path=ppt/slides/_rels/slide76.xml.rels><?xml version="1.0" encoding="UTF-8" standalone="yes"?>
<Relationships xmlns="http://schemas.openxmlformats.org/package/2006/relationships"><Relationship Id="rId8" Type="http://schemas.openxmlformats.org/officeDocument/2006/relationships/slide" Target="slide70.xml"/><Relationship Id="rId3" Type="http://schemas.openxmlformats.org/officeDocument/2006/relationships/diagramLayout" Target="../diagrams/layout81.xml"/><Relationship Id="rId7" Type="http://schemas.openxmlformats.org/officeDocument/2006/relationships/slide" Target="slide3.xml"/><Relationship Id="rId2" Type="http://schemas.openxmlformats.org/officeDocument/2006/relationships/diagramData" Target="../diagrams/data81.xml"/><Relationship Id="rId1" Type="http://schemas.openxmlformats.org/officeDocument/2006/relationships/slideLayout" Target="../slideLayouts/slideLayout1.xml"/><Relationship Id="rId6" Type="http://schemas.microsoft.com/office/2007/relationships/diagramDrawing" Target="../diagrams/drawing81.xml"/><Relationship Id="rId5" Type="http://schemas.openxmlformats.org/officeDocument/2006/relationships/diagramColors" Target="../diagrams/colors81.xml"/><Relationship Id="rId10" Type="http://schemas.openxmlformats.org/officeDocument/2006/relationships/slide" Target="slide74.xml"/><Relationship Id="rId4" Type="http://schemas.openxmlformats.org/officeDocument/2006/relationships/diagramQuickStyle" Target="../diagrams/quickStyle81.xml"/><Relationship Id="rId9" Type="http://schemas.openxmlformats.org/officeDocument/2006/relationships/slide" Target="slide6.xml"/></Relationships>
</file>

<file path=ppt/slides/_rels/slide77.xml.rels><?xml version="1.0" encoding="UTF-8" standalone="yes"?>
<Relationships xmlns="http://schemas.openxmlformats.org/package/2006/relationships"><Relationship Id="rId8" Type="http://schemas.openxmlformats.org/officeDocument/2006/relationships/slide" Target="slide70.xml"/><Relationship Id="rId3" Type="http://schemas.openxmlformats.org/officeDocument/2006/relationships/diagramLayout" Target="../diagrams/layout82.xml"/><Relationship Id="rId7" Type="http://schemas.openxmlformats.org/officeDocument/2006/relationships/slide" Target="slide3.xml"/><Relationship Id="rId2" Type="http://schemas.openxmlformats.org/officeDocument/2006/relationships/diagramData" Target="../diagrams/data82.xml"/><Relationship Id="rId1" Type="http://schemas.openxmlformats.org/officeDocument/2006/relationships/slideLayout" Target="../slideLayouts/slideLayout1.xml"/><Relationship Id="rId6" Type="http://schemas.microsoft.com/office/2007/relationships/diagramDrawing" Target="../diagrams/drawing82.xml"/><Relationship Id="rId5" Type="http://schemas.openxmlformats.org/officeDocument/2006/relationships/diagramColors" Target="../diagrams/colors82.xml"/><Relationship Id="rId4" Type="http://schemas.openxmlformats.org/officeDocument/2006/relationships/diagramQuickStyle" Target="../diagrams/quickStyle82.xml"/><Relationship Id="rId9" Type="http://schemas.openxmlformats.org/officeDocument/2006/relationships/slide" Target="slide74.xml"/></Relationships>
</file>

<file path=ppt/slides/_rels/slide78.xml.rels><?xml version="1.0" encoding="UTF-8" standalone="yes"?>
<Relationships xmlns="http://schemas.openxmlformats.org/package/2006/relationships"><Relationship Id="rId8" Type="http://schemas.openxmlformats.org/officeDocument/2006/relationships/slide" Target="slide74.xml"/><Relationship Id="rId3" Type="http://schemas.openxmlformats.org/officeDocument/2006/relationships/diagramLayout" Target="../diagrams/layout83.xml"/><Relationship Id="rId7" Type="http://schemas.openxmlformats.org/officeDocument/2006/relationships/slide" Target="slide6.xml"/><Relationship Id="rId2" Type="http://schemas.openxmlformats.org/officeDocument/2006/relationships/diagramData" Target="../diagrams/data83.xml"/><Relationship Id="rId1" Type="http://schemas.openxmlformats.org/officeDocument/2006/relationships/slideLayout" Target="../slideLayouts/slideLayout1.xml"/><Relationship Id="rId6" Type="http://schemas.microsoft.com/office/2007/relationships/diagramDrawing" Target="../diagrams/drawing83.xml"/><Relationship Id="rId5" Type="http://schemas.openxmlformats.org/officeDocument/2006/relationships/diagramColors" Target="../diagrams/colors83.xml"/><Relationship Id="rId10" Type="http://schemas.openxmlformats.org/officeDocument/2006/relationships/slide" Target="slide70.xml"/><Relationship Id="rId4" Type="http://schemas.openxmlformats.org/officeDocument/2006/relationships/diagramQuickStyle" Target="../diagrams/quickStyle83.xml"/><Relationship Id="rId9" Type="http://schemas.openxmlformats.org/officeDocument/2006/relationships/slide" Target="slide3.xml"/></Relationships>
</file>

<file path=ppt/slides/_rels/slide79.xml.rels><?xml version="1.0" encoding="UTF-8" standalone="yes"?>
<Relationships xmlns="http://schemas.openxmlformats.org/package/2006/relationships"><Relationship Id="rId8" Type="http://schemas.openxmlformats.org/officeDocument/2006/relationships/slide" Target="slide70.xml"/><Relationship Id="rId3" Type="http://schemas.openxmlformats.org/officeDocument/2006/relationships/diagramLayout" Target="../diagrams/layout84.xml"/><Relationship Id="rId7" Type="http://schemas.openxmlformats.org/officeDocument/2006/relationships/slide" Target="slide3.xml"/><Relationship Id="rId2" Type="http://schemas.openxmlformats.org/officeDocument/2006/relationships/diagramData" Target="../diagrams/data84.xml"/><Relationship Id="rId1" Type="http://schemas.openxmlformats.org/officeDocument/2006/relationships/slideLayout" Target="../slideLayouts/slideLayout1.xml"/><Relationship Id="rId6" Type="http://schemas.microsoft.com/office/2007/relationships/diagramDrawing" Target="../diagrams/drawing84.xml"/><Relationship Id="rId5" Type="http://schemas.openxmlformats.org/officeDocument/2006/relationships/diagramColors" Target="../diagrams/colors84.xml"/><Relationship Id="rId10" Type="http://schemas.openxmlformats.org/officeDocument/2006/relationships/slide" Target="slide74.xml"/><Relationship Id="rId4" Type="http://schemas.openxmlformats.org/officeDocument/2006/relationships/diagramQuickStyle" Target="../diagrams/quickStyle84.xml"/><Relationship Id="rId9" Type="http://schemas.openxmlformats.org/officeDocument/2006/relationships/slide" Target="slide6.xml"/></Relationships>
</file>

<file path=ppt/slides/_rels/slide8.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diagramLayout" Target="../diagrams/layout8.xml"/><Relationship Id="rId7" Type="http://schemas.openxmlformats.org/officeDocument/2006/relationships/slide" Target="slide9.xml"/><Relationship Id="rId2" Type="http://schemas.openxmlformats.org/officeDocument/2006/relationships/diagramData" Target="../diagrams/data8.xml"/><Relationship Id="rId1" Type="http://schemas.openxmlformats.org/officeDocument/2006/relationships/slideLayout" Target="../slideLayouts/slideLayout1.xml"/><Relationship Id="rId6" Type="http://schemas.microsoft.com/office/2007/relationships/diagramDrawing" Target="../diagrams/drawing8.xml"/><Relationship Id="rId11" Type="http://schemas.openxmlformats.org/officeDocument/2006/relationships/slide" Target="slide16.xml"/><Relationship Id="rId5" Type="http://schemas.openxmlformats.org/officeDocument/2006/relationships/diagramColors" Target="../diagrams/colors8.xml"/><Relationship Id="rId10" Type="http://schemas.openxmlformats.org/officeDocument/2006/relationships/slide" Target="slide15.xml"/><Relationship Id="rId4" Type="http://schemas.openxmlformats.org/officeDocument/2006/relationships/diagramQuickStyle" Target="../diagrams/quickStyle8.xml"/><Relationship Id="rId9" Type="http://schemas.openxmlformats.org/officeDocument/2006/relationships/slide" Target="slide5.xml"/></Relationships>
</file>

<file path=ppt/slides/_rels/slide80.xml.rels><?xml version="1.0" encoding="UTF-8" standalone="yes"?>
<Relationships xmlns="http://schemas.openxmlformats.org/package/2006/relationships"><Relationship Id="rId8" Type="http://schemas.openxmlformats.org/officeDocument/2006/relationships/slide" Target="slide70.xml"/><Relationship Id="rId3" Type="http://schemas.openxmlformats.org/officeDocument/2006/relationships/diagramLayout" Target="../diagrams/layout85.xml"/><Relationship Id="rId7" Type="http://schemas.openxmlformats.org/officeDocument/2006/relationships/slide" Target="slide3.xml"/><Relationship Id="rId2" Type="http://schemas.openxmlformats.org/officeDocument/2006/relationships/diagramData" Target="../diagrams/data85.xml"/><Relationship Id="rId1" Type="http://schemas.openxmlformats.org/officeDocument/2006/relationships/slideLayout" Target="../slideLayouts/slideLayout1.xml"/><Relationship Id="rId6" Type="http://schemas.microsoft.com/office/2007/relationships/diagramDrawing" Target="../diagrams/drawing85.xml"/><Relationship Id="rId11" Type="http://schemas.openxmlformats.org/officeDocument/2006/relationships/slide" Target="slide81.xml"/><Relationship Id="rId5" Type="http://schemas.openxmlformats.org/officeDocument/2006/relationships/diagramColors" Target="../diagrams/colors85.xml"/><Relationship Id="rId10" Type="http://schemas.openxmlformats.org/officeDocument/2006/relationships/slide" Target="slide16.xml"/><Relationship Id="rId4" Type="http://schemas.openxmlformats.org/officeDocument/2006/relationships/diagramQuickStyle" Target="../diagrams/quickStyle85.xml"/><Relationship Id="rId9" Type="http://schemas.openxmlformats.org/officeDocument/2006/relationships/slide" Target="slide9.xml"/></Relationships>
</file>

<file path=ppt/slides/_rels/slide81.xml.rels><?xml version="1.0" encoding="UTF-8" standalone="yes"?>
<Relationships xmlns="http://schemas.openxmlformats.org/package/2006/relationships"><Relationship Id="rId8" Type="http://schemas.openxmlformats.org/officeDocument/2006/relationships/slide" Target="slide70.xml"/><Relationship Id="rId3" Type="http://schemas.openxmlformats.org/officeDocument/2006/relationships/diagramLayout" Target="../diagrams/layout86.xml"/><Relationship Id="rId7" Type="http://schemas.openxmlformats.org/officeDocument/2006/relationships/slide" Target="slide3.xml"/><Relationship Id="rId2" Type="http://schemas.openxmlformats.org/officeDocument/2006/relationships/diagramData" Target="../diagrams/data86.xml"/><Relationship Id="rId1" Type="http://schemas.openxmlformats.org/officeDocument/2006/relationships/slideLayout" Target="../slideLayouts/slideLayout1.xml"/><Relationship Id="rId6" Type="http://schemas.microsoft.com/office/2007/relationships/diagramDrawing" Target="../diagrams/drawing86.xml"/><Relationship Id="rId11" Type="http://schemas.openxmlformats.org/officeDocument/2006/relationships/slide" Target="slide80.xml"/><Relationship Id="rId5" Type="http://schemas.openxmlformats.org/officeDocument/2006/relationships/diagramColors" Target="../diagrams/colors86.xml"/><Relationship Id="rId10" Type="http://schemas.openxmlformats.org/officeDocument/2006/relationships/slide" Target="slide15.xml"/><Relationship Id="rId4" Type="http://schemas.openxmlformats.org/officeDocument/2006/relationships/diagramQuickStyle" Target="../diagrams/quickStyle86.xml"/><Relationship Id="rId9" Type="http://schemas.openxmlformats.org/officeDocument/2006/relationships/slide" Target="slide9.xml"/></Relationships>
</file>

<file path=ppt/slides/_rels/slide9.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5.xml"/><Relationship Id="rId3" Type="http://schemas.openxmlformats.org/officeDocument/2006/relationships/diagramLayout" Target="../diagrams/layout9.xml"/><Relationship Id="rId7" Type="http://schemas.openxmlformats.org/officeDocument/2006/relationships/slide" Target="slide10.xml"/><Relationship Id="rId12" Type="http://schemas.openxmlformats.org/officeDocument/2006/relationships/slide" Target="slide3.xml"/><Relationship Id="rId2" Type="http://schemas.openxmlformats.org/officeDocument/2006/relationships/diagramData" Target="../diagrams/data9.xml"/><Relationship Id="rId1" Type="http://schemas.openxmlformats.org/officeDocument/2006/relationships/slideLayout" Target="../slideLayouts/slideLayout1.xml"/><Relationship Id="rId6" Type="http://schemas.microsoft.com/office/2007/relationships/diagramDrawing" Target="../diagrams/drawing9.xml"/><Relationship Id="rId11" Type="http://schemas.openxmlformats.org/officeDocument/2006/relationships/slide" Target="slide14.xml"/><Relationship Id="rId5" Type="http://schemas.openxmlformats.org/officeDocument/2006/relationships/diagramColors" Target="../diagrams/colors9.xml"/><Relationship Id="rId10" Type="http://schemas.openxmlformats.org/officeDocument/2006/relationships/slide" Target="slide13.xml"/><Relationship Id="rId4" Type="http://schemas.openxmlformats.org/officeDocument/2006/relationships/diagramQuickStyle" Target="../diagrams/quickStyle9.xml"/><Relationship Id="rId9" Type="http://schemas.openxmlformats.org/officeDocument/2006/relationships/slide" Target="slide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8401051"/>
            <a:ext cx="8610600" cy="246221"/>
          </a:xfrm>
          <a:prstGeom prst="rect">
            <a:avLst/>
          </a:prstGeom>
        </p:spPr>
        <p:txBody>
          <a:bodyPr wrap="square">
            <a:spAutoFit/>
          </a:bodyPr>
          <a:lstStyle/>
          <a:p>
            <a:pPr algn="ctr"/>
            <a:r>
              <a:rPr lang="en-GB" sz="1000" i="1" dirty="0" smtClean="0">
                <a:latin typeface="Georgia" panose="02040502050405020303" pitchFamily="18" charset="0"/>
              </a:rPr>
              <a:t>This project has received funding from the European Union’s H2020 research and innovation programme under grant agreement no </a:t>
            </a:r>
            <a:r>
              <a:rPr lang="en-US" sz="1000" dirty="0" smtClean="0">
                <a:latin typeface="Georgia" panose="02040502050405020303" pitchFamily="18" charset="0"/>
              </a:rPr>
              <a:t>727958</a:t>
            </a:r>
            <a:endParaRPr lang="en-US" sz="1000" dirty="0">
              <a:latin typeface="Georgia" panose="02040502050405020303" pitchFamily="18" charset="0"/>
            </a:endParaRPr>
          </a:p>
        </p:txBody>
      </p:sp>
      <p:sp>
        <p:nvSpPr>
          <p:cNvPr id="5" name="Subtitle 2"/>
          <p:cNvSpPr>
            <a:spLocks noGrp="1"/>
          </p:cNvSpPr>
          <p:nvPr>
            <p:ph type="subTitle" idx="1"/>
          </p:nvPr>
        </p:nvSpPr>
        <p:spPr>
          <a:xfrm>
            <a:off x="152400" y="2043288"/>
            <a:ext cx="8763000" cy="6357763"/>
          </a:xfrm>
        </p:spPr>
        <p:txBody>
          <a:bodyPr>
            <a:noAutofit/>
          </a:bodyPr>
          <a:lstStyle/>
          <a:p>
            <a:pPr marL="261938" indent="-261938" algn="just">
              <a:lnSpc>
                <a:spcPct val="120000"/>
              </a:lnSpc>
              <a:spcBef>
                <a:spcPts val="0"/>
              </a:spcBef>
              <a:spcAft>
                <a:spcPts val="600"/>
              </a:spcAft>
              <a:buFont typeface="Wingdings" pitchFamily="2" charset="2"/>
              <a:buChar char="ü"/>
            </a:pPr>
            <a:r>
              <a:rPr lang="en-GB" sz="1600" cap="none" dirty="0" smtClean="0">
                <a:solidFill>
                  <a:srgbClr val="3B3721"/>
                </a:solidFill>
                <a:latin typeface="Georgia" panose="02040502050405020303" pitchFamily="18" charset="0"/>
              </a:rPr>
              <a:t>To operationalize the design and implementation of wood waste valorisation practices in Europe, a toolbox of EU success factors has been developed.</a:t>
            </a:r>
          </a:p>
          <a:p>
            <a:pPr marL="261938" indent="-261938" algn="just">
              <a:lnSpc>
                <a:spcPct val="120000"/>
              </a:lnSpc>
              <a:spcBef>
                <a:spcPts val="0"/>
              </a:spcBef>
              <a:spcAft>
                <a:spcPts val="600"/>
              </a:spcAft>
              <a:buFont typeface="Wingdings" pitchFamily="2" charset="2"/>
              <a:buChar char="ü"/>
            </a:pPr>
            <a:r>
              <a:rPr lang="en-GB" sz="1600" dirty="0">
                <a:solidFill>
                  <a:srgbClr val="3B3721"/>
                </a:solidFill>
                <a:latin typeface="Georgia" panose="02040502050405020303" pitchFamily="18" charset="0"/>
              </a:rPr>
              <a:t>This toolbox has been developed within the </a:t>
            </a:r>
            <a:r>
              <a:rPr lang="en-GB" sz="1600" dirty="0" err="1">
                <a:solidFill>
                  <a:srgbClr val="3B3721"/>
                </a:solidFill>
                <a:latin typeface="Georgia" panose="02040502050405020303" pitchFamily="18" charset="0"/>
              </a:rPr>
              <a:t>BioReg</a:t>
            </a:r>
            <a:r>
              <a:rPr lang="en-GB" sz="1600" dirty="0">
                <a:solidFill>
                  <a:srgbClr val="3B3721"/>
                </a:solidFill>
                <a:latin typeface="Georgia" panose="02040502050405020303" pitchFamily="18" charset="0"/>
              </a:rPr>
              <a:t> project, an EU project which aims to identify, develop and fully unlock the unused wood waste potential at European level and allow for the implementation of the full range of wood waste valorisation practices among European regions.</a:t>
            </a:r>
          </a:p>
          <a:p>
            <a:pPr marL="261938" indent="-261938" algn="just">
              <a:lnSpc>
                <a:spcPct val="120000"/>
              </a:lnSpc>
              <a:spcBef>
                <a:spcPts val="0"/>
              </a:spcBef>
              <a:spcAft>
                <a:spcPts val="600"/>
              </a:spcAft>
              <a:buFont typeface="Wingdings" pitchFamily="2" charset="2"/>
              <a:buChar char="ü"/>
            </a:pPr>
            <a:r>
              <a:rPr lang="en-GB" sz="1600" cap="none" dirty="0" smtClean="0">
                <a:solidFill>
                  <a:srgbClr val="3B3721"/>
                </a:solidFill>
                <a:latin typeface="Georgia" panose="02040502050405020303" pitchFamily="18" charset="0"/>
              </a:rPr>
              <a:t>This toolbox was prepared to give to the different stakeholders clear indications on what exactly they should focus when building up new valorisation </a:t>
            </a:r>
            <a:r>
              <a:rPr lang="en-GB" sz="1600" dirty="0">
                <a:solidFill>
                  <a:srgbClr val="3B3721"/>
                </a:solidFill>
                <a:latin typeface="Georgia" panose="02040502050405020303" pitchFamily="18" charset="0"/>
              </a:rPr>
              <a:t>options. Several groups linked with wood waste valorisation have been identified to whom the toolbox could be useful: policy makers; waste management stakeholders linked with classification, collection, sorting, valorisation options and deposition; wood waste recycling units; energy processing units; researchers and academia; general public.</a:t>
            </a:r>
          </a:p>
          <a:p>
            <a:pPr marL="261938" indent="-261938" algn="just">
              <a:lnSpc>
                <a:spcPct val="120000"/>
              </a:lnSpc>
              <a:spcBef>
                <a:spcPts val="0"/>
              </a:spcBef>
              <a:spcAft>
                <a:spcPts val="600"/>
              </a:spcAft>
              <a:buFont typeface="Wingdings" pitchFamily="2" charset="2"/>
              <a:buChar char="ü"/>
            </a:pPr>
            <a:r>
              <a:rPr lang="en-GB" sz="1600" cap="none" dirty="0" smtClean="0">
                <a:solidFill>
                  <a:srgbClr val="3B3721"/>
                </a:solidFill>
                <a:latin typeface="Georgia" panose="02040502050405020303" pitchFamily="18" charset="0"/>
              </a:rPr>
              <a:t>This toolbox is made to provide a practical and useful starting point to support the application of the different steps and key activities towards wood waste valorisation.</a:t>
            </a:r>
          </a:p>
          <a:p>
            <a:pPr marL="261938" indent="-261938" algn="just">
              <a:lnSpc>
                <a:spcPct val="120000"/>
              </a:lnSpc>
              <a:spcBef>
                <a:spcPts val="0"/>
              </a:spcBef>
              <a:spcAft>
                <a:spcPts val="600"/>
              </a:spcAft>
              <a:buFont typeface="Wingdings" pitchFamily="2" charset="2"/>
              <a:buChar char="ü"/>
            </a:pPr>
            <a:r>
              <a:rPr lang="en-GB" sz="1600" dirty="0">
                <a:solidFill>
                  <a:srgbClr val="3B3721"/>
                </a:solidFill>
                <a:latin typeface="Georgia" panose="02040502050405020303" pitchFamily="18" charset="0"/>
              </a:rPr>
              <a:t>The toolbox has been structured in four levels of information, (1) main page with the identification of the different stakeholders and the aim of this toolbox; (2) for each group of stakeholders, scene setting up; (3) key activities;  (4) examples taken from the model regions. An overview of this structure is presented in Figure 1a and b.</a:t>
            </a:r>
          </a:p>
          <a:p>
            <a:pPr marL="261938" indent="-261938" algn="just">
              <a:lnSpc>
                <a:spcPct val="120000"/>
              </a:lnSpc>
              <a:spcBef>
                <a:spcPts val="0"/>
              </a:spcBef>
              <a:spcAft>
                <a:spcPts val="600"/>
              </a:spcAft>
              <a:buFont typeface="Wingdings" pitchFamily="2" charset="2"/>
              <a:buChar char="ü"/>
            </a:pPr>
            <a:r>
              <a:rPr lang="en-GB" sz="1600" dirty="0">
                <a:solidFill>
                  <a:srgbClr val="3B3721"/>
                </a:solidFill>
                <a:latin typeface="Georgia" panose="02040502050405020303" pitchFamily="18" charset="0"/>
              </a:rPr>
              <a:t>The following chapters will describe tools for the different groups of stakeholders</a:t>
            </a:r>
            <a:r>
              <a:rPr lang="en-GB" sz="1600" dirty="0" smtClean="0">
                <a:solidFill>
                  <a:srgbClr val="3B3721"/>
                </a:solidFill>
                <a:latin typeface="Georgia" panose="02040502050405020303" pitchFamily="18" charset="0"/>
              </a:rPr>
              <a:t>.</a:t>
            </a:r>
            <a:endParaRPr lang="en-GB" sz="1600" dirty="0">
              <a:solidFill>
                <a:srgbClr val="3B3721"/>
              </a:solidFill>
              <a:latin typeface="Georgia" panose="02040502050405020303" pitchFamily="18" charset="0"/>
            </a:endParaRPr>
          </a:p>
        </p:txBody>
      </p:sp>
      <p:sp>
        <p:nvSpPr>
          <p:cNvPr id="16" name="Rectângulo arredondado 15">
            <a:hlinkClick r:id="rId2" action="ppaction://hlinksldjump"/>
          </p:cNvPr>
          <p:cNvSpPr/>
          <p:nvPr/>
        </p:nvSpPr>
        <p:spPr>
          <a:xfrm>
            <a:off x="5796136" y="1098185"/>
            <a:ext cx="3195464" cy="75608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pt-PT" sz="2000" b="1" dirty="0" err="1" smtClean="0">
                <a:latin typeface="Georgia" panose="02040502050405020303" pitchFamily="18" charset="0"/>
              </a:rPr>
              <a:t>Toolbox</a:t>
            </a:r>
            <a:endParaRPr lang="en-GB" sz="2000" b="1" dirty="0">
              <a:latin typeface="Georgia" panose="02040502050405020303" pitchFamily="18" charset="0"/>
            </a:endParaRPr>
          </a:p>
        </p:txBody>
      </p:sp>
    </p:spTree>
    <p:extLst>
      <p:ext uri="{BB962C8B-B14F-4D97-AF65-F5344CB8AC3E}">
        <p14:creationId xmlns:p14="http://schemas.microsoft.com/office/powerpoint/2010/main" val="6837476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104185046"/>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aixaDeTexto 7"/>
          <p:cNvSpPr txBox="1"/>
          <p:nvPr/>
        </p:nvSpPr>
        <p:spPr>
          <a:xfrm>
            <a:off x="294952" y="2326821"/>
            <a:ext cx="201622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Austria</a:t>
            </a:r>
            <a:endParaRPr lang="en-GB" dirty="0">
              <a:latin typeface="Georgia" panose="02040502050405020303" pitchFamily="18" charset="0"/>
            </a:endParaRPr>
          </a:p>
        </p:txBody>
      </p:sp>
      <p:sp>
        <p:nvSpPr>
          <p:cNvPr id="9" name="Rectângulo 8"/>
          <p:cNvSpPr/>
          <p:nvPr/>
        </p:nvSpPr>
        <p:spPr>
          <a:xfrm>
            <a:off x="251520" y="2772370"/>
            <a:ext cx="8629438" cy="5145383"/>
          </a:xfrm>
          <a:prstGeom prst="rect">
            <a:avLst/>
          </a:prstGeom>
          <a:ln w="19050">
            <a:solidFill>
              <a:schemeClr val="tx1"/>
            </a:solidFill>
          </a:ln>
        </p:spPr>
        <p:txBody>
          <a:bodyPr wrap="square">
            <a:spAutoFit/>
          </a:bodyPr>
          <a:lstStyle/>
          <a:p>
            <a:pPr algn="just">
              <a:lnSpc>
                <a:spcPct val="110000"/>
              </a:lnSpc>
            </a:pPr>
            <a:r>
              <a:rPr lang="en-GB" sz="2000" dirty="0">
                <a:latin typeface="Georgia" panose="02040502050405020303" pitchFamily="18" charset="0"/>
              </a:rPr>
              <a:t>Legislation and regulations</a:t>
            </a:r>
          </a:p>
          <a:p>
            <a:pPr algn="just">
              <a:lnSpc>
                <a:spcPct val="110000"/>
              </a:lnSpc>
            </a:pPr>
            <a:r>
              <a:rPr lang="en-GB" sz="2000" dirty="0">
                <a:latin typeface="Georgia" panose="02040502050405020303" pitchFamily="18" charset="0"/>
              </a:rPr>
              <a:t>Austrian Waste Management Law (WML 2002)</a:t>
            </a:r>
          </a:p>
          <a:p>
            <a:pPr marL="174625" lvl="0" algn="just">
              <a:lnSpc>
                <a:spcPct val="110000"/>
              </a:lnSpc>
            </a:pPr>
            <a:r>
              <a:rPr lang="en-GB" sz="2000" dirty="0" smtClean="0">
                <a:latin typeface="Georgia" panose="02040502050405020303" pitchFamily="18" charset="0"/>
              </a:rPr>
              <a:t>- Definition </a:t>
            </a:r>
            <a:r>
              <a:rPr lang="en-GB" sz="2000" dirty="0">
                <a:latin typeface="Georgia" panose="02040502050405020303" pitchFamily="18" charset="0"/>
              </a:rPr>
              <a:t>of overall framework conditions</a:t>
            </a:r>
          </a:p>
          <a:p>
            <a:pPr marL="174625" lvl="0" algn="just">
              <a:lnSpc>
                <a:spcPct val="110000"/>
              </a:lnSpc>
            </a:pPr>
            <a:r>
              <a:rPr lang="en-GB" sz="2000" dirty="0" smtClean="0">
                <a:latin typeface="Georgia" panose="02040502050405020303" pitchFamily="18" charset="0"/>
              </a:rPr>
              <a:t>- Order </a:t>
            </a:r>
            <a:r>
              <a:rPr lang="en-GB" sz="2000" dirty="0">
                <a:latin typeface="Georgia" panose="02040502050405020303" pitchFamily="18" charset="0"/>
              </a:rPr>
              <a:t>of priority for waste management measures:</a:t>
            </a:r>
          </a:p>
          <a:p>
            <a:pPr marL="363538" algn="just">
              <a:lnSpc>
                <a:spcPct val="110000"/>
              </a:lnSpc>
            </a:pPr>
            <a:r>
              <a:rPr lang="en-GB" sz="2000" dirty="0">
                <a:latin typeface="Georgia" panose="02040502050405020303" pitchFamily="18" charset="0"/>
              </a:rPr>
              <a:t>1. Waste prevention/avoidance</a:t>
            </a:r>
          </a:p>
          <a:p>
            <a:pPr marL="363538" algn="just">
              <a:lnSpc>
                <a:spcPct val="110000"/>
              </a:lnSpc>
            </a:pPr>
            <a:r>
              <a:rPr lang="en-GB" sz="2000" dirty="0">
                <a:latin typeface="Georgia" panose="02040502050405020303" pitchFamily="18" charset="0"/>
              </a:rPr>
              <a:t>2. Preparation for re-use</a:t>
            </a:r>
          </a:p>
          <a:p>
            <a:pPr marL="363538" algn="just">
              <a:lnSpc>
                <a:spcPct val="110000"/>
              </a:lnSpc>
            </a:pPr>
            <a:r>
              <a:rPr lang="en-GB" sz="2000" dirty="0">
                <a:latin typeface="Georgia" panose="02040502050405020303" pitchFamily="18" charset="0"/>
              </a:rPr>
              <a:t>3. Recycling</a:t>
            </a:r>
          </a:p>
          <a:p>
            <a:pPr marL="363538" algn="just">
              <a:lnSpc>
                <a:spcPct val="110000"/>
              </a:lnSpc>
            </a:pPr>
            <a:r>
              <a:rPr lang="en-GB" sz="2000" dirty="0">
                <a:latin typeface="Georgia" panose="02040502050405020303" pitchFamily="18" charset="0"/>
              </a:rPr>
              <a:t>4. Other utilization measures (e.g. combustion)</a:t>
            </a:r>
          </a:p>
          <a:p>
            <a:pPr marL="363538" algn="just">
              <a:lnSpc>
                <a:spcPct val="110000"/>
              </a:lnSpc>
            </a:pPr>
            <a:r>
              <a:rPr lang="en-GB" sz="2000" dirty="0">
                <a:latin typeface="Georgia" panose="02040502050405020303" pitchFamily="18" charset="0"/>
              </a:rPr>
              <a:t>5. Disposal</a:t>
            </a:r>
          </a:p>
          <a:p>
            <a:pPr marL="174625" lvl="0" algn="just">
              <a:lnSpc>
                <a:spcPct val="110000"/>
              </a:lnSpc>
            </a:pPr>
            <a:r>
              <a:rPr lang="en-GB" sz="2000" dirty="0" smtClean="0">
                <a:latin typeface="Georgia" panose="02040502050405020303" pitchFamily="18" charset="0"/>
              </a:rPr>
              <a:t>- Definition </a:t>
            </a:r>
            <a:r>
              <a:rPr lang="en-GB" sz="2000" dirty="0">
                <a:latin typeface="Georgia" panose="02040502050405020303" pitchFamily="18" charset="0"/>
              </a:rPr>
              <a:t>of areas of responsibility</a:t>
            </a:r>
          </a:p>
          <a:p>
            <a:pPr marL="623888" lvl="0" indent="-260350" algn="just">
              <a:lnSpc>
                <a:spcPct val="110000"/>
              </a:lnSpc>
            </a:pPr>
            <a:r>
              <a:rPr lang="en-GB" sz="2000" dirty="0" smtClean="0">
                <a:latin typeface="Georgia" panose="02040502050405020303" pitchFamily="18" charset="0"/>
              </a:rPr>
              <a:t>1. Municipal </a:t>
            </a:r>
            <a:r>
              <a:rPr lang="en-GB" sz="2000" dirty="0">
                <a:latin typeface="Georgia" panose="02040502050405020303" pitchFamily="18" charset="0"/>
              </a:rPr>
              <a:t>waste and waste from commercial operations similar to municipal waste is managed by the nine Austrian provinces (municipal wood waste, demolition wood)</a:t>
            </a:r>
          </a:p>
          <a:p>
            <a:pPr marL="363538" lvl="0" algn="just">
              <a:lnSpc>
                <a:spcPct val="110000"/>
              </a:lnSpc>
            </a:pPr>
            <a:r>
              <a:rPr lang="en-GB" sz="2000" dirty="0" smtClean="0">
                <a:latin typeface="Georgia" panose="02040502050405020303" pitchFamily="18" charset="0"/>
              </a:rPr>
              <a:t>2. All </a:t>
            </a:r>
            <a:r>
              <a:rPr lang="en-GB" sz="2000" dirty="0">
                <a:latin typeface="Georgia" panose="02040502050405020303" pitchFamily="18" charset="0"/>
              </a:rPr>
              <a:t>other waste is managed at federal level (industrial waste wood streams)</a:t>
            </a:r>
          </a:p>
        </p:txBody>
      </p:sp>
      <p:grpSp>
        <p:nvGrpSpPr>
          <p:cNvPr id="10" name="Grupo 9"/>
          <p:cNvGrpSpPr/>
          <p:nvPr/>
        </p:nvGrpSpPr>
        <p:grpSpPr>
          <a:xfrm>
            <a:off x="5652121" y="1192779"/>
            <a:ext cx="763019" cy="1134042"/>
            <a:chOff x="7560887" y="115049"/>
            <a:chExt cx="763019" cy="864032"/>
          </a:xfrm>
        </p:grpSpPr>
        <p:sp>
          <p:nvSpPr>
            <p:cNvPr id="11" name="Rectângulo 10">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grpSp>
        <p:nvGrpSpPr>
          <p:cNvPr id="5" name="Grupo 4"/>
          <p:cNvGrpSpPr/>
          <p:nvPr/>
        </p:nvGrpSpPr>
        <p:grpSpPr>
          <a:xfrm>
            <a:off x="4920958" y="8089395"/>
            <a:ext cx="3960000" cy="598126"/>
            <a:chOff x="0" y="160075"/>
            <a:chExt cx="8619550" cy="455715"/>
          </a:xfrm>
        </p:grpSpPr>
        <p:sp>
          <p:nvSpPr>
            <p:cNvPr id="6" name="Rectângulo arredondado 5">
              <a:hlinkClick r:id="rId9"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10"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Tree>
    <p:extLst>
      <p:ext uri="{BB962C8B-B14F-4D97-AF65-F5344CB8AC3E}">
        <p14:creationId xmlns:p14="http://schemas.microsoft.com/office/powerpoint/2010/main" val="36847825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480826169"/>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aixaDeTexto 7"/>
          <p:cNvSpPr txBox="1"/>
          <p:nvPr/>
        </p:nvSpPr>
        <p:spPr>
          <a:xfrm>
            <a:off x="277330" y="2333675"/>
            <a:ext cx="201622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Italy</a:t>
            </a:r>
            <a:endParaRPr lang="en-GB" dirty="0">
              <a:latin typeface="Georgia" panose="02040502050405020303" pitchFamily="18" charset="0"/>
            </a:endParaRPr>
          </a:p>
        </p:txBody>
      </p:sp>
      <p:grpSp>
        <p:nvGrpSpPr>
          <p:cNvPr id="10" name="Grupo 9"/>
          <p:cNvGrpSpPr/>
          <p:nvPr/>
        </p:nvGrpSpPr>
        <p:grpSpPr>
          <a:xfrm>
            <a:off x="5652121" y="1192779"/>
            <a:ext cx="763019" cy="1134042"/>
            <a:chOff x="7560887" y="115049"/>
            <a:chExt cx="763019" cy="864032"/>
          </a:xfrm>
        </p:grpSpPr>
        <p:sp>
          <p:nvSpPr>
            <p:cNvPr id="11" name="Rectângulo 10">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
        <p:nvSpPr>
          <p:cNvPr id="2" name="Rectângulo 1"/>
          <p:cNvSpPr/>
          <p:nvPr/>
        </p:nvSpPr>
        <p:spPr>
          <a:xfrm>
            <a:off x="263042" y="2800229"/>
            <a:ext cx="8629438" cy="14624901"/>
          </a:xfrm>
          <a:prstGeom prst="rect">
            <a:avLst/>
          </a:prstGeom>
          <a:ln w="19050">
            <a:solidFill>
              <a:schemeClr val="tx1"/>
            </a:solidFill>
          </a:ln>
        </p:spPr>
        <p:txBody>
          <a:bodyPr wrap="square">
            <a:spAutoFit/>
          </a:bodyPr>
          <a:lstStyle/>
          <a:p>
            <a:pPr algn="just">
              <a:lnSpc>
                <a:spcPct val="110000"/>
              </a:lnSpc>
            </a:pPr>
            <a:r>
              <a:rPr lang="en-GB" sz="2000" dirty="0">
                <a:latin typeface="Georgia" panose="02040502050405020303" pitchFamily="18" charset="0"/>
              </a:rPr>
              <a:t>Four main levels for energy and waste policies and regulation are co-existing in Italy: </a:t>
            </a:r>
          </a:p>
          <a:p>
            <a:pPr marL="185738" indent="-185738" algn="just">
              <a:lnSpc>
                <a:spcPct val="110000"/>
              </a:lnSpc>
            </a:pPr>
            <a:r>
              <a:rPr lang="en-GB" sz="2000" dirty="0">
                <a:latin typeface="Georgia" panose="02040502050405020303" pitchFamily="18" charset="0"/>
              </a:rPr>
              <a:t>- The national level is in charge of overall waste management strategy establishing the legislative framework, setting targets at national level and drawing up national waste management plan. Also the national level is where the national energy policy is anchored </a:t>
            </a:r>
          </a:p>
          <a:p>
            <a:pPr marL="185738" indent="-185738" algn="just">
              <a:lnSpc>
                <a:spcPct val="110000"/>
              </a:lnSpc>
            </a:pPr>
            <a:r>
              <a:rPr lang="en-GB" sz="2000" dirty="0">
                <a:latin typeface="Georgia" panose="02040502050405020303" pitchFamily="18" charset="0"/>
              </a:rPr>
              <a:t>- The regional level is responsible for preparing regional waste management plans based on criteria in national legislation; the formulation of plans for reducing landfilling of biodegradable municipal waste; defining ATOs (optimal areas for the management of waste) that are responsible for meeting targets on landfilling of biodegradable waste and separate collection of municipal waste. These plans must ensure that the collected wastes are assigned with some sort of treatment or disposal, and should include a list of authorized facilities. In Lombardy, the key actor is the </a:t>
            </a:r>
            <a:r>
              <a:rPr lang="en-GB" sz="2000" dirty="0" err="1">
                <a:latin typeface="Georgia" panose="02040502050405020303" pitchFamily="18" charset="0"/>
              </a:rPr>
              <a:t>Regione</a:t>
            </a:r>
            <a:r>
              <a:rPr lang="en-GB" sz="2000" dirty="0">
                <a:latin typeface="Georgia" panose="02040502050405020303" pitchFamily="18" charset="0"/>
              </a:rPr>
              <a:t> </a:t>
            </a:r>
            <a:r>
              <a:rPr lang="en-GB" sz="2000" dirty="0" err="1">
                <a:latin typeface="Georgia" panose="02040502050405020303" pitchFamily="18" charset="0"/>
              </a:rPr>
              <a:t>Lombardia</a:t>
            </a:r>
            <a:r>
              <a:rPr lang="en-GB" sz="2000" dirty="0">
                <a:latin typeface="Georgia" panose="02040502050405020303" pitchFamily="18" charset="0"/>
              </a:rPr>
              <a:t> with its Directorate-General for Environment, Energy and Sustainable Development. </a:t>
            </a:r>
          </a:p>
          <a:p>
            <a:pPr marL="185738" indent="-185738" algn="just">
              <a:lnSpc>
                <a:spcPct val="110000"/>
              </a:lnSpc>
            </a:pPr>
            <a:r>
              <a:rPr lang="en-GB" sz="2000" dirty="0">
                <a:latin typeface="Georgia" panose="02040502050405020303" pitchFamily="18" charset="0"/>
              </a:rPr>
              <a:t>- The provincial level (the ATOs) is responsible for developing waste management plans conforming to regional plans, for coordinating the municipalities waste management activities, and for identifying instruments for separate collection. </a:t>
            </a:r>
          </a:p>
          <a:p>
            <a:pPr marL="185738" indent="-185738" algn="just">
              <a:lnSpc>
                <a:spcPct val="110000"/>
              </a:lnSpc>
            </a:pPr>
            <a:r>
              <a:rPr lang="en-GB" sz="2000" dirty="0">
                <a:latin typeface="Georgia" panose="02040502050405020303" pitchFamily="18" charset="0"/>
              </a:rPr>
              <a:t>- The municipal level is in charge of municipal waste collection and of collecting charges for managing waste. The municipalities - or the operators they contract the waste collection service to - are legally responsible for disposal and treatment of the waste according to the directions given in the regional plans. </a:t>
            </a:r>
          </a:p>
          <a:p>
            <a:pPr algn="just">
              <a:lnSpc>
                <a:spcPct val="110000"/>
              </a:lnSpc>
            </a:pPr>
            <a:r>
              <a:rPr lang="en-GB" sz="2000" dirty="0">
                <a:latin typeface="Georgia" panose="02040502050405020303" pitchFamily="18" charset="0"/>
              </a:rPr>
              <a:t> </a:t>
            </a:r>
          </a:p>
          <a:p>
            <a:pPr algn="just">
              <a:lnSpc>
                <a:spcPct val="110000"/>
              </a:lnSpc>
            </a:pPr>
            <a:r>
              <a:rPr lang="en-GB" sz="2000" dirty="0">
                <a:latin typeface="Georgia" panose="02040502050405020303" pitchFamily="18" charset="0"/>
              </a:rPr>
              <a:t>Legislation and regulations</a:t>
            </a:r>
          </a:p>
          <a:p>
            <a:pPr marL="285750" lvl="0" indent="-200025" algn="just">
              <a:lnSpc>
                <a:spcPct val="110000"/>
              </a:lnSpc>
              <a:buFont typeface="Arial" panose="020B0604020202020204" pitchFamily="34" charset="0"/>
              <a:buChar char="•"/>
            </a:pPr>
            <a:r>
              <a:rPr lang="en-GB" sz="2000" dirty="0">
                <a:latin typeface="Georgia" panose="02040502050405020303" pitchFamily="18" charset="0"/>
              </a:rPr>
              <a:t>Recycling of waste wood </a:t>
            </a:r>
          </a:p>
          <a:p>
            <a:pPr marL="742950" lvl="1" indent="-285750" algn="just">
              <a:lnSpc>
                <a:spcPct val="110000"/>
              </a:lnSpc>
              <a:buFont typeface="Courier New" panose="02070309020205020404" pitchFamily="49" charset="0"/>
              <a:buChar char="o"/>
            </a:pPr>
            <a:r>
              <a:rPr lang="en-GB" sz="2000" dirty="0">
                <a:latin typeface="Georgia" panose="02040502050405020303" pitchFamily="18" charset="0"/>
              </a:rPr>
              <a:t>decree on recycling of non-hazardous waste </a:t>
            </a:r>
          </a:p>
          <a:p>
            <a:pPr marL="285750" lvl="0" indent="-200025" algn="just">
              <a:lnSpc>
                <a:spcPct val="110000"/>
              </a:lnSpc>
              <a:buFont typeface="Arial" panose="020B0604020202020204" pitchFamily="34" charset="0"/>
              <a:buChar char="•"/>
            </a:pPr>
            <a:r>
              <a:rPr lang="en-GB" sz="2000" dirty="0">
                <a:latin typeface="Georgia" panose="02040502050405020303" pitchFamily="18" charset="0"/>
              </a:rPr>
              <a:t>Recovering in energy </a:t>
            </a:r>
          </a:p>
          <a:p>
            <a:pPr marL="742950" lvl="1" indent="-285750" algn="just">
              <a:lnSpc>
                <a:spcPct val="110000"/>
              </a:lnSpc>
              <a:buFont typeface="Courier New" panose="02070309020205020404" pitchFamily="49" charset="0"/>
              <a:buChar char="o"/>
            </a:pPr>
            <a:r>
              <a:rPr lang="en-GB" sz="2000" dirty="0">
                <a:latin typeface="Georgia" panose="02040502050405020303" pitchFamily="18" charset="0"/>
              </a:rPr>
              <a:t>Decree for production of electricity </a:t>
            </a:r>
          </a:p>
          <a:p>
            <a:pPr marL="742950" lvl="1" indent="-285750" algn="just">
              <a:lnSpc>
                <a:spcPct val="110000"/>
              </a:lnSpc>
              <a:buFont typeface="Courier New" panose="02070309020205020404" pitchFamily="49" charset="0"/>
              <a:buChar char="o"/>
            </a:pPr>
            <a:r>
              <a:rPr lang="en-GB" sz="2000" dirty="0">
                <a:latin typeface="Georgia" panose="02040502050405020303" pitchFamily="18" charset="0"/>
              </a:rPr>
              <a:t>Subsidies for the biodegradable part of waste which decreases with the power of the plant. </a:t>
            </a:r>
          </a:p>
          <a:p>
            <a:pPr marL="742950" lvl="1" indent="-285750" algn="just">
              <a:lnSpc>
                <a:spcPct val="110000"/>
              </a:lnSpc>
              <a:buFont typeface="Courier New" panose="02070309020205020404" pitchFamily="49" charset="0"/>
              <a:buChar char="o"/>
            </a:pPr>
            <a:r>
              <a:rPr lang="en-GB" sz="2000" dirty="0">
                <a:latin typeface="Georgia" panose="02040502050405020303" pitchFamily="18" charset="0"/>
              </a:rPr>
              <a:t>Minor incentives for heat production.</a:t>
            </a:r>
          </a:p>
          <a:p>
            <a:pPr marL="285750" lvl="0" indent="-200025" algn="just">
              <a:lnSpc>
                <a:spcPct val="110000"/>
              </a:lnSpc>
              <a:buFont typeface="Arial" panose="020B0604020202020204" pitchFamily="34" charset="0"/>
              <a:buChar char="•"/>
            </a:pPr>
            <a:r>
              <a:rPr lang="en-GB" sz="2000" dirty="0">
                <a:latin typeface="Georgia" panose="02040502050405020303" pitchFamily="18" charset="0"/>
              </a:rPr>
              <a:t>Italy has set up a system of green certificates: </a:t>
            </a:r>
          </a:p>
          <a:p>
            <a:pPr marL="742950" lvl="1" indent="-285750" algn="just">
              <a:lnSpc>
                <a:spcPct val="110000"/>
              </a:lnSpc>
              <a:buFont typeface="Courier New" panose="02070309020205020404" pitchFamily="49" charset="0"/>
              <a:buChar char="o"/>
            </a:pPr>
            <a:r>
              <a:rPr lang="en-GB" sz="2000" dirty="0">
                <a:latin typeface="Georgia" panose="02040502050405020303" pitchFamily="18" charset="0"/>
              </a:rPr>
              <a:t>A minimum share of renewable energy in the production of energy is imposed.</a:t>
            </a:r>
          </a:p>
          <a:p>
            <a:pPr marL="742950" lvl="1" indent="-285750" algn="just">
              <a:lnSpc>
                <a:spcPct val="110000"/>
              </a:lnSpc>
              <a:buFont typeface="Courier New" panose="02070309020205020404" pitchFamily="49" charset="0"/>
              <a:buChar char="o"/>
            </a:pPr>
            <a:r>
              <a:rPr lang="en-GB" sz="2000" dirty="0">
                <a:latin typeface="Georgia" panose="02040502050405020303" pitchFamily="18" charset="0"/>
              </a:rPr>
              <a:t>The producer pays a tax if the green energy rate is not high enough.</a:t>
            </a:r>
          </a:p>
          <a:p>
            <a:pPr marL="285750" lvl="0" indent="-200025" algn="just">
              <a:lnSpc>
                <a:spcPct val="110000"/>
              </a:lnSpc>
              <a:buFont typeface="Arial" panose="020B0604020202020204" pitchFamily="34" charset="0"/>
              <a:buChar char="•"/>
            </a:pPr>
            <a:r>
              <a:rPr lang="en-GB" sz="2000" dirty="0" smtClean="0">
                <a:latin typeface="Georgia" panose="02040502050405020303" pitchFamily="18" charset="0"/>
              </a:rPr>
              <a:t>Since </a:t>
            </a:r>
            <a:r>
              <a:rPr lang="en-GB" sz="2000" dirty="0">
                <a:latin typeface="Georgia" panose="02040502050405020303" pitchFamily="18" charset="0"/>
              </a:rPr>
              <a:t>1 January 2012, Italy has prohibited the landfilling of combustible waste with a calorific value greater than 13 MJ/kg</a:t>
            </a:r>
          </a:p>
          <a:p>
            <a:pPr marL="285750" lvl="0" indent="-200025" algn="just">
              <a:lnSpc>
                <a:spcPct val="110000"/>
              </a:lnSpc>
              <a:buFont typeface="Arial" panose="020B0604020202020204" pitchFamily="34" charset="0"/>
              <a:buChar char="•"/>
            </a:pPr>
            <a:r>
              <a:rPr lang="en-GB" sz="2000" dirty="0">
                <a:latin typeface="Georgia" panose="02040502050405020303" pitchFamily="18" charset="0"/>
              </a:rPr>
              <a:t>Italy is one of the three European countries that started early on the road to the end of waste status for high-quality RDF. </a:t>
            </a:r>
          </a:p>
          <a:p>
            <a:pPr marL="742950" lvl="1" indent="-285750" algn="just">
              <a:lnSpc>
                <a:spcPct val="110000"/>
              </a:lnSpc>
              <a:buFont typeface="Courier New" panose="02070309020205020404" pitchFamily="49" charset="0"/>
              <a:buChar char="o"/>
            </a:pPr>
            <a:r>
              <a:rPr lang="en-GB" sz="2000" dirty="0">
                <a:latin typeface="Georgia" panose="02040502050405020303" pitchFamily="18" charset="0"/>
              </a:rPr>
              <a:t>Italy introduced a RDF standard: UNI 9903</a:t>
            </a:r>
          </a:p>
        </p:txBody>
      </p:sp>
      <p:grpSp>
        <p:nvGrpSpPr>
          <p:cNvPr id="5" name="Grupo 4"/>
          <p:cNvGrpSpPr/>
          <p:nvPr/>
        </p:nvGrpSpPr>
        <p:grpSpPr>
          <a:xfrm>
            <a:off x="4917752" y="8091962"/>
            <a:ext cx="3960000" cy="598126"/>
            <a:chOff x="0" y="160075"/>
            <a:chExt cx="8619550" cy="455715"/>
          </a:xfrm>
        </p:grpSpPr>
        <p:sp>
          <p:nvSpPr>
            <p:cNvPr id="6" name="Rectângulo arredondado 5">
              <a:hlinkClick r:id="rId9"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10"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Tree>
    <p:extLst>
      <p:ext uri="{BB962C8B-B14F-4D97-AF65-F5344CB8AC3E}">
        <p14:creationId xmlns:p14="http://schemas.microsoft.com/office/powerpoint/2010/main" val="11030165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949905467"/>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aixaDeTexto 7"/>
          <p:cNvSpPr txBox="1"/>
          <p:nvPr/>
        </p:nvSpPr>
        <p:spPr>
          <a:xfrm>
            <a:off x="280096" y="2355186"/>
            <a:ext cx="201622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United Kingdom</a:t>
            </a:r>
            <a:endParaRPr lang="en-GB" dirty="0">
              <a:latin typeface="Georgia" panose="02040502050405020303" pitchFamily="18" charset="0"/>
            </a:endParaRPr>
          </a:p>
        </p:txBody>
      </p:sp>
      <p:grpSp>
        <p:nvGrpSpPr>
          <p:cNvPr id="10" name="Grupo 9"/>
          <p:cNvGrpSpPr/>
          <p:nvPr/>
        </p:nvGrpSpPr>
        <p:grpSpPr>
          <a:xfrm>
            <a:off x="5652121" y="1192779"/>
            <a:ext cx="763019" cy="1134042"/>
            <a:chOff x="7560887" y="115049"/>
            <a:chExt cx="763019" cy="864032"/>
          </a:xfrm>
        </p:grpSpPr>
        <p:sp>
          <p:nvSpPr>
            <p:cNvPr id="11" name="Rectângulo 10">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
        <p:nvSpPr>
          <p:cNvPr id="2" name="Rectângulo 1"/>
          <p:cNvSpPr/>
          <p:nvPr/>
        </p:nvSpPr>
        <p:spPr>
          <a:xfrm>
            <a:off x="251520" y="3018873"/>
            <a:ext cx="8640960" cy="6161046"/>
          </a:xfrm>
          <a:prstGeom prst="rect">
            <a:avLst/>
          </a:prstGeom>
          <a:ln w="19050">
            <a:solidFill>
              <a:schemeClr val="tx1"/>
            </a:solidFill>
          </a:ln>
        </p:spPr>
        <p:txBody>
          <a:bodyPr wrap="square">
            <a:spAutoFit/>
          </a:bodyPr>
          <a:lstStyle/>
          <a:p>
            <a:pPr algn="just">
              <a:lnSpc>
                <a:spcPct val="110000"/>
              </a:lnSpc>
            </a:pPr>
            <a:r>
              <a:rPr lang="en-GB" sz="2000" dirty="0">
                <a:latin typeface="Georgia" panose="02040502050405020303" pitchFamily="18" charset="0"/>
              </a:rPr>
              <a:t>UK’s Renewable Energy Policy has driven a shift in the use of woody biomass including waste wood, for energy purposes. The Renewable Obligation Scheme earlier and the Renewable Heat Incentive later, have created the conditions for a massive use of woody biomass in large-scale plants for power generation, as well as for combined heat and power, and heating and cooling applications.</a:t>
            </a:r>
          </a:p>
          <a:p>
            <a:pPr algn="just">
              <a:lnSpc>
                <a:spcPct val="110000"/>
              </a:lnSpc>
            </a:pPr>
            <a:r>
              <a:rPr lang="en-GB" sz="2000" dirty="0">
                <a:latin typeface="Georgia" panose="02040502050405020303" pitchFamily="18" charset="0"/>
              </a:rPr>
              <a:t> </a:t>
            </a:r>
          </a:p>
          <a:p>
            <a:pPr algn="just">
              <a:lnSpc>
                <a:spcPct val="110000"/>
              </a:lnSpc>
            </a:pPr>
            <a:r>
              <a:rPr lang="en-GB" sz="2000" dirty="0">
                <a:latin typeface="Georgia" panose="02040502050405020303" pitchFamily="18" charset="0"/>
              </a:rPr>
              <a:t>Legislation and regulations</a:t>
            </a:r>
          </a:p>
          <a:p>
            <a:pPr marL="542925" lvl="0" indent="-185738" algn="just">
              <a:lnSpc>
                <a:spcPct val="110000"/>
              </a:lnSpc>
              <a:buFont typeface="Arial" panose="020B0604020202020204" pitchFamily="34" charset="0"/>
              <a:buChar char="•"/>
            </a:pPr>
            <a:r>
              <a:rPr lang="en-GB" sz="2000" dirty="0">
                <a:latin typeface="Georgia" panose="02040502050405020303" pitchFamily="18" charset="0"/>
              </a:rPr>
              <a:t>Environment Agency Permit required up to 50,000 tones/y (Exempt from Waste Management License) </a:t>
            </a:r>
          </a:p>
          <a:p>
            <a:pPr marL="542925" lvl="0" indent="-185738" algn="just">
              <a:lnSpc>
                <a:spcPct val="110000"/>
              </a:lnSpc>
              <a:buFont typeface="Arial" panose="020B0604020202020204" pitchFamily="34" charset="0"/>
              <a:buChar char="•"/>
            </a:pPr>
            <a:r>
              <a:rPr lang="en-GB" sz="2000" dirty="0">
                <a:latin typeface="Georgia" panose="02040502050405020303" pitchFamily="18" charset="0"/>
              </a:rPr>
              <a:t>Waste Management License will be required for volume </a:t>
            </a:r>
          </a:p>
          <a:p>
            <a:pPr marL="542925" lvl="0" indent="-185738" algn="just">
              <a:lnSpc>
                <a:spcPct val="110000"/>
              </a:lnSpc>
              <a:buFont typeface="Arial" panose="020B0604020202020204" pitchFamily="34" charset="0"/>
              <a:buChar char="•"/>
            </a:pPr>
            <a:r>
              <a:rPr lang="en-GB" sz="2000" dirty="0">
                <a:latin typeface="Georgia" panose="02040502050405020303" pitchFamily="18" charset="0"/>
              </a:rPr>
              <a:t>The UK environmental legislation 1990 ‘Duty of Care Regulations’ </a:t>
            </a:r>
          </a:p>
          <a:p>
            <a:pPr marL="542925" lvl="0" indent="-185738" algn="just">
              <a:lnSpc>
                <a:spcPct val="110000"/>
              </a:lnSpc>
              <a:buFont typeface="Arial" panose="020B0604020202020204" pitchFamily="34" charset="0"/>
              <a:buChar char="•"/>
            </a:pPr>
            <a:r>
              <a:rPr lang="en-GB" sz="2000" dirty="0">
                <a:latin typeface="Georgia" panose="02040502050405020303" pitchFamily="18" charset="0"/>
              </a:rPr>
              <a:t>UK Waste Packaging Regulations 1997 </a:t>
            </a:r>
          </a:p>
          <a:p>
            <a:pPr marL="542925" lvl="0" indent="-185738" algn="just">
              <a:lnSpc>
                <a:spcPct val="110000"/>
              </a:lnSpc>
              <a:buFont typeface="Arial" panose="020B0604020202020204" pitchFamily="34" charset="0"/>
              <a:buChar char="•"/>
            </a:pPr>
            <a:r>
              <a:rPr lang="en-GB" sz="2000" dirty="0">
                <a:latin typeface="Georgia" panose="02040502050405020303" pitchFamily="18" charset="0"/>
              </a:rPr>
              <a:t>PPC Regs2002 </a:t>
            </a:r>
          </a:p>
          <a:p>
            <a:pPr marL="542925" lvl="0" indent="-185738" algn="just">
              <a:lnSpc>
                <a:spcPct val="110000"/>
              </a:lnSpc>
              <a:buFont typeface="Arial" panose="020B0604020202020204" pitchFamily="34" charset="0"/>
              <a:buChar char="•"/>
            </a:pPr>
            <a:r>
              <a:rPr lang="en-GB" sz="2000" dirty="0">
                <a:latin typeface="Georgia" panose="02040502050405020303" pitchFamily="18" charset="0"/>
              </a:rPr>
              <a:t>EWC Jan 2002 </a:t>
            </a:r>
          </a:p>
          <a:p>
            <a:pPr marL="542925" lvl="0" indent="-185738" algn="just">
              <a:lnSpc>
                <a:spcPct val="110000"/>
              </a:lnSpc>
              <a:buFont typeface="Arial" panose="020B0604020202020204" pitchFamily="34" charset="0"/>
              <a:buChar char="•"/>
            </a:pPr>
            <a:r>
              <a:rPr lang="en-GB" sz="2000" dirty="0">
                <a:latin typeface="Georgia" panose="02040502050405020303" pitchFamily="18" charset="0"/>
              </a:rPr>
              <a:t>WID 2004 </a:t>
            </a:r>
          </a:p>
          <a:p>
            <a:pPr marL="542925" lvl="0" indent="-185738" algn="just">
              <a:lnSpc>
                <a:spcPct val="110000"/>
              </a:lnSpc>
              <a:buFont typeface="Arial" panose="020B0604020202020204" pitchFamily="34" charset="0"/>
              <a:buChar char="•"/>
            </a:pPr>
            <a:r>
              <a:rPr lang="en-GB" sz="2000" dirty="0">
                <a:latin typeface="Georgia" panose="02040502050405020303" pitchFamily="18" charset="0"/>
              </a:rPr>
              <a:t>Hazardous Waste </a:t>
            </a:r>
            <a:r>
              <a:rPr lang="en-GB" sz="2000" dirty="0" err="1">
                <a:latin typeface="Georgia" panose="02040502050405020303" pitchFamily="18" charset="0"/>
              </a:rPr>
              <a:t>Regs</a:t>
            </a:r>
            <a:r>
              <a:rPr lang="en-GB" sz="2000" dirty="0">
                <a:latin typeface="Georgia" panose="02040502050405020303" pitchFamily="18" charset="0"/>
              </a:rPr>
              <a:t> July 2004</a:t>
            </a:r>
          </a:p>
          <a:p>
            <a:pPr marL="542925" lvl="0" indent="-185738" algn="just">
              <a:lnSpc>
                <a:spcPct val="110000"/>
              </a:lnSpc>
              <a:buFont typeface="Arial" panose="020B0604020202020204" pitchFamily="34" charset="0"/>
              <a:buChar char="•"/>
            </a:pPr>
            <a:r>
              <a:rPr lang="en-GB" sz="2000" dirty="0">
                <a:latin typeface="Georgia" panose="02040502050405020303" pitchFamily="18" charset="0"/>
              </a:rPr>
              <a:t>BSI PAS 111: Processing wood waste</a:t>
            </a:r>
          </a:p>
        </p:txBody>
      </p:sp>
      <p:grpSp>
        <p:nvGrpSpPr>
          <p:cNvPr id="5" name="Grupo 4"/>
          <p:cNvGrpSpPr/>
          <p:nvPr/>
        </p:nvGrpSpPr>
        <p:grpSpPr>
          <a:xfrm>
            <a:off x="4918192" y="8091962"/>
            <a:ext cx="3960000" cy="598126"/>
            <a:chOff x="0" y="160075"/>
            <a:chExt cx="8619550" cy="455715"/>
          </a:xfrm>
        </p:grpSpPr>
        <p:sp>
          <p:nvSpPr>
            <p:cNvPr id="6" name="Rectângulo arredondado 5">
              <a:hlinkClick r:id="rId9"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10"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Tree>
    <p:extLst>
      <p:ext uri="{BB962C8B-B14F-4D97-AF65-F5344CB8AC3E}">
        <p14:creationId xmlns:p14="http://schemas.microsoft.com/office/powerpoint/2010/main" val="17934535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323436616"/>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4917752" y="8091962"/>
            <a:ext cx="3960000" cy="598126"/>
            <a:chOff x="0" y="160075"/>
            <a:chExt cx="8619550" cy="455715"/>
          </a:xfrm>
        </p:grpSpPr>
        <p:sp>
          <p:nvSpPr>
            <p:cNvPr id="6" name="Rectângulo arredondado 5">
              <a:hlinkClick r:id="rId7"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8"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
        <p:nvSpPr>
          <p:cNvPr id="8" name="CaixaDeTexto 7"/>
          <p:cNvSpPr txBox="1"/>
          <p:nvPr/>
        </p:nvSpPr>
        <p:spPr>
          <a:xfrm>
            <a:off x="284745" y="2355186"/>
            <a:ext cx="201622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Sweden</a:t>
            </a:r>
            <a:endParaRPr lang="en-GB" dirty="0">
              <a:latin typeface="Georgia" panose="02040502050405020303" pitchFamily="18" charset="0"/>
            </a:endParaRPr>
          </a:p>
        </p:txBody>
      </p:sp>
      <p:grpSp>
        <p:nvGrpSpPr>
          <p:cNvPr id="10" name="Grupo 9"/>
          <p:cNvGrpSpPr/>
          <p:nvPr/>
        </p:nvGrpSpPr>
        <p:grpSpPr>
          <a:xfrm>
            <a:off x="5652121" y="1192779"/>
            <a:ext cx="763019" cy="1134042"/>
            <a:chOff x="7560887" y="115049"/>
            <a:chExt cx="763019" cy="864032"/>
          </a:xfrm>
        </p:grpSpPr>
        <p:sp>
          <p:nvSpPr>
            <p:cNvPr id="11" name="Rectângulo 10">
              <a:hlinkClick r:id="rId9"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10"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9"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9"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
        <p:nvSpPr>
          <p:cNvPr id="2" name="Rectângulo 1"/>
          <p:cNvSpPr/>
          <p:nvPr/>
        </p:nvSpPr>
        <p:spPr>
          <a:xfrm>
            <a:off x="291617" y="2844378"/>
            <a:ext cx="8600864" cy="3791166"/>
          </a:xfrm>
          <a:prstGeom prst="rect">
            <a:avLst/>
          </a:prstGeom>
          <a:ln w="19050">
            <a:solidFill>
              <a:schemeClr val="tx1"/>
            </a:solidFill>
          </a:ln>
        </p:spPr>
        <p:txBody>
          <a:bodyPr wrap="square">
            <a:spAutoFit/>
          </a:bodyPr>
          <a:lstStyle/>
          <a:p>
            <a:pPr algn="just">
              <a:lnSpc>
                <a:spcPct val="110000"/>
              </a:lnSpc>
            </a:pPr>
            <a:r>
              <a:rPr lang="en-GB" sz="2000" dirty="0">
                <a:latin typeface="Georgia" panose="02040502050405020303" pitchFamily="18" charset="0"/>
              </a:rPr>
              <a:t>Preventing the creation of waste is the first step in the waste hierarchy.</a:t>
            </a:r>
          </a:p>
          <a:p>
            <a:pPr algn="just">
              <a:lnSpc>
                <a:spcPct val="110000"/>
              </a:lnSpc>
            </a:pPr>
            <a:r>
              <a:rPr lang="en-GB" sz="2000" dirty="0">
                <a:latin typeface="Georgia" panose="02040502050405020303" pitchFamily="18" charset="0"/>
              </a:rPr>
              <a:t>The waste hierarchy priority is: </a:t>
            </a:r>
          </a:p>
          <a:p>
            <a:pPr marL="185738" algn="just">
              <a:lnSpc>
                <a:spcPct val="110000"/>
              </a:lnSpc>
            </a:pPr>
            <a:r>
              <a:rPr lang="en-GB" sz="2000" dirty="0">
                <a:latin typeface="Georgia" panose="02040502050405020303" pitchFamily="18" charset="0"/>
              </a:rPr>
              <a:t>- waste prevention </a:t>
            </a:r>
          </a:p>
          <a:p>
            <a:pPr marL="185738" algn="just">
              <a:lnSpc>
                <a:spcPct val="110000"/>
              </a:lnSpc>
            </a:pPr>
            <a:r>
              <a:rPr lang="en-GB" sz="2000" dirty="0">
                <a:latin typeface="Georgia" panose="02040502050405020303" pitchFamily="18" charset="0"/>
              </a:rPr>
              <a:t>- reuse </a:t>
            </a:r>
          </a:p>
          <a:p>
            <a:pPr marL="185738" algn="just">
              <a:lnSpc>
                <a:spcPct val="110000"/>
              </a:lnSpc>
            </a:pPr>
            <a:r>
              <a:rPr lang="en-GB" sz="2000" dirty="0">
                <a:latin typeface="Georgia" panose="02040502050405020303" pitchFamily="18" charset="0"/>
              </a:rPr>
              <a:t>- material recycling and biological treatment </a:t>
            </a:r>
          </a:p>
          <a:p>
            <a:pPr marL="185738" algn="just">
              <a:lnSpc>
                <a:spcPct val="110000"/>
              </a:lnSpc>
            </a:pPr>
            <a:r>
              <a:rPr lang="en-GB" sz="2000" dirty="0">
                <a:latin typeface="Georgia" panose="02040502050405020303" pitchFamily="18" charset="0"/>
              </a:rPr>
              <a:t>- other recycling (e.g. energy recovery) </a:t>
            </a:r>
          </a:p>
          <a:p>
            <a:pPr marL="185738" algn="just">
              <a:lnSpc>
                <a:spcPct val="110000"/>
              </a:lnSpc>
            </a:pPr>
            <a:r>
              <a:rPr lang="en-GB" sz="2000" dirty="0">
                <a:latin typeface="Georgia" panose="02040502050405020303" pitchFamily="18" charset="0"/>
              </a:rPr>
              <a:t>- disposal</a:t>
            </a:r>
          </a:p>
          <a:p>
            <a:pPr algn="just">
              <a:lnSpc>
                <a:spcPct val="110000"/>
              </a:lnSpc>
            </a:pPr>
            <a:r>
              <a:rPr lang="en-GB" sz="2000" dirty="0">
                <a:latin typeface="Georgia" panose="02040502050405020303" pitchFamily="18" charset="0"/>
              </a:rPr>
              <a:t> </a:t>
            </a:r>
          </a:p>
          <a:p>
            <a:pPr algn="just">
              <a:lnSpc>
                <a:spcPct val="110000"/>
              </a:lnSpc>
            </a:pPr>
            <a:r>
              <a:rPr lang="en-GB" sz="2000" dirty="0">
                <a:latin typeface="Georgia" panose="02040502050405020303" pitchFamily="18" charset="0"/>
              </a:rPr>
              <a:t>Swedish legislation sets the responsibility of waste management to the municipalities, to the producers, to the households and to the business, from separating and depositing to energy production and recycling.</a:t>
            </a:r>
          </a:p>
        </p:txBody>
      </p:sp>
    </p:spTree>
    <p:extLst>
      <p:ext uri="{BB962C8B-B14F-4D97-AF65-F5344CB8AC3E}">
        <p14:creationId xmlns:p14="http://schemas.microsoft.com/office/powerpoint/2010/main" val="29945128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611372349"/>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aixaDeTexto 7"/>
          <p:cNvSpPr txBox="1"/>
          <p:nvPr/>
        </p:nvSpPr>
        <p:spPr>
          <a:xfrm>
            <a:off x="280664" y="2289315"/>
            <a:ext cx="2016224"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Germany</a:t>
            </a:r>
            <a:endParaRPr lang="en-GB" dirty="0">
              <a:latin typeface="Georgia" panose="02040502050405020303" pitchFamily="18" charset="0"/>
            </a:endParaRPr>
          </a:p>
        </p:txBody>
      </p:sp>
      <p:grpSp>
        <p:nvGrpSpPr>
          <p:cNvPr id="10" name="Grupo 9"/>
          <p:cNvGrpSpPr/>
          <p:nvPr/>
        </p:nvGrpSpPr>
        <p:grpSpPr>
          <a:xfrm>
            <a:off x="5652121" y="1192779"/>
            <a:ext cx="763019" cy="1134042"/>
            <a:chOff x="7560887" y="115049"/>
            <a:chExt cx="763019" cy="864032"/>
          </a:xfrm>
        </p:grpSpPr>
        <p:sp>
          <p:nvSpPr>
            <p:cNvPr id="11" name="Rectângulo 10">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
        <p:nvSpPr>
          <p:cNvPr id="2" name="Rectângulo 1"/>
          <p:cNvSpPr/>
          <p:nvPr/>
        </p:nvSpPr>
        <p:spPr>
          <a:xfrm>
            <a:off x="243099" y="2893884"/>
            <a:ext cx="8640960" cy="14286347"/>
          </a:xfrm>
          <a:prstGeom prst="rect">
            <a:avLst/>
          </a:prstGeom>
          <a:ln w="19050">
            <a:solidFill>
              <a:schemeClr val="tx1"/>
            </a:solidFill>
          </a:ln>
        </p:spPr>
        <p:txBody>
          <a:bodyPr wrap="square">
            <a:spAutoFit/>
          </a:bodyPr>
          <a:lstStyle/>
          <a:p>
            <a:pPr algn="just">
              <a:lnSpc>
                <a:spcPct val="110000"/>
              </a:lnSpc>
            </a:pPr>
            <a:r>
              <a:rPr lang="en-GB" sz="2000" dirty="0">
                <a:latin typeface="Georgia" panose="02040502050405020303" pitchFamily="18" charset="0"/>
              </a:rPr>
              <a:t>Germany has committed to a legally binding target of sourcing 18 per cent of its gross final energy consumption from renewable energy sources. The central pillar of the German renewable energy regime is the fixed feed-in tariff system (guaranteed tariff for 20 years</a:t>
            </a:r>
            <a:r>
              <a:rPr lang="en-GB" sz="2000" b="1" dirty="0">
                <a:latin typeface="Georgia" panose="02040502050405020303" pitchFamily="18" charset="0"/>
              </a:rPr>
              <a:t>) </a:t>
            </a:r>
            <a:r>
              <a:rPr lang="en-GB" sz="2000" dirty="0">
                <a:latin typeface="Georgia" panose="02040502050405020303" pitchFamily="18" charset="0"/>
              </a:rPr>
              <a:t>combined with a guaranteed right of access to the grid for renewable energy projects. The Renewable Energy Sources Act or EEG (first text in 2000) is a series of German laws that originally provided a feed-in tariff (FIT) scheme to encourage the generation of renewable electricity.</a:t>
            </a:r>
          </a:p>
          <a:p>
            <a:pPr algn="just">
              <a:lnSpc>
                <a:spcPct val="110000"/>
              </a:lnSpc>
            </a:pPr>
            <a:r>
              <a:rPr lang="en-GB" sz="2000" dirty="0">
                <a:latin typeface="Georgia" panose="02040502050405020303" pitchFamily="18" charset="0"/>
              </a:rPr>
              <a:t>Legislation and regulations</a:t>
            </a:r>
          </a:p>
          <a:p>
            <a:pPr marL="285750" lvl="0" indent="-200025" algn="just">
              <a:lnSpc>
                <a:spcPct val="110000"/>
              </a:lnSpc>
              <a:buFont typeface="Arial" panose="020B0604020202020204" pitchFamily="34" charset="0"/>
              <a:buChar char="•"/>
            </a:pPr>
            <a:r>
              <a:rPr lang="en-GB" sz="2000" dirty="0">
                <a:latin typeface="Georgia" panose="02040502050405020303" pitchFamily="18" charset="0"/>
              </a:rPr>
              <a:t>Waste management act 2012</a:t>
            </a:r>
          </a:p>
          <a:p>
            <a:pPr marL="742950" lvl="1" indent="-285750" algn="just">
              <a:lnSpc>
                <a:spcPct val="110000"/>
              </a:lnSpc>
              <a:buFont typeface="Courier New" panose="02070309020205020404" pitchFamily="49" charset="0"/>
              <a:buChar char="o"/>
            </a:pPr>
            <a:r>
              <a:rPr lang="en-GB" sz="2000" dirty="0">
                <a:latin typeface="Georgia" panose="02040502050405020303" pitchFamily="18" charset="0"/>
              </a:rPr>
              <a:t>remind waste hierarchy : reuse, recycling and recovery, and finally disposal</a:t>
            </a:r>
          </a:p>
          <a:p>
            <a:pPr marL="285750" lvl="0" indent="-200025" algn="just">
              <a:lnSpc>
                <a:spcPct val="110000"/>
              </a:lnSpc>
              <a:buFont typeface="Arial" panose="020B0604020202020204" pitchFamily="34" charset="0"/>
              <a:buChar char="•"/>
            </a:pPr>
            <a:r>
              <a:rPr lang="en-GB" sz="2000" dirty="0">
                <a:latin typeface="Georgia" panose="02040502050405020303" pitchFamily="18" charset="0"/>
              </a:rPr>
              <a:t>Producer responsibility: Packaging ordinance</a:t>
            </a:r>
          </a:p>
          <a:p>
            <a:pPr marL="285750" lvl="0" indent="-200025" algn="just">
              <a:lnSpc>
                <a:spcPct val="110000"/>
              </a:lnSpc>
              <a:buFont typeface="Arial" panose="020B0604020202020204" pitchFamily="34" charset="0"/>
              <a:buChar char="•"/>
            </a:pPr>
            <a:r>
              <a:rPr lang="en-GB" sz="2000" dirty="0">
                <a:latin typeface="Georgia" panose="02040502050405020303" pitchFamily="18" charset="0"/>
              </a:rPr>
              <a:t>Wood Waste Ordinance (2002) </a:t>
            </a:r>
          </a:p>
          <a:p>
            <a:pPr marL="742950" lvl="1" indent="-285750" algn="just">
              <a:lnSpc>
                <a:spcPct val="110000"/>
              </a:lnSpc>
              <a:buFont typeface="Courier New" panose="02070309020205020404" pitchFamily="49" charset="0"/>
              <a:buChar char="o"/>
            </a:pPr>
            <a:r>
              <a:rPr lang="en-GB" sz="2000" dirty="0">
                <a:latin typeface="Georgia" panose="02040502050405020303" pitchFamily="18" charset="0"/>
              </a:rPr>
              <a:t>very thorough act: has allowed the development of the collecting of waste wood and its valorisation since 15 last years.</a:t>
            </a:r>
          </a:p>
          <a:p>
            <a:pPr marL="742950" lvl="1" indent="-285750" algn="just">
              <a:lnSpc>
                <a:spcPct val="110000"/>
              </a:lnSpc>
              <a:buFont typeface="Courier New" panose="02070309020205020404" pitchFamily="49" charset="0"/>
              <a:buChar char="o"/>
            </a:pPr>
            <a:r>
              <a:rPr lang="en-GB" sz="2000" dirty="0">
                <a:latin typeface="Georgia" panose="02040502050405020303" pitchFamily="18" charset="0"/>
              </a:rPr>
              <a:t>classification</a:t>
            </a:r>
            <a:r>
              <a:rPr lang="en-GB" sz="2000" b="1" dirty="0">
                <a:latin typeface="Georgia" panose="02040502050405020303" pitchFamily="18" charset="0"/>
              </a:rPr>
              <a:t>, </a:t>
            </a:r>
            <a:r>
              <a:rPr lang="en-GB" sz="2000" dirty="0">
                <a:latin typeface="Georgia" panose="02040502050405020303" pitchFamily="18" charset="0"/>
              </a:rPr>
              <a:t>which split waste wood in 4 categories, depending of the origin and quality of wood. According to the classification, different valorisations are recommended</a:t>
            </a:r>
          </a:p>
          <a:p>
            <a:pPr marL="285750" lvl="0" indent="-200025" algn="just">
              <a:lnSpc>
                <a:spcPct val="110000"/>
              </a:lnSpc>
              <a:buFont typeface="Arial" panose="020B0604020202020204" pitchFamily="34" charset="0"/>
              <a:buChar char="•"/>
            </a:pPr>
            <a:r>
              <a:rPr lang="en-GB" sz="2000" dirty="0">
                <a:latin typeface="Georgia" panose="02040502050405020303" pitchFamily="18" charset="0"/>
              </a:rPr>
              <a:t>Pollution Control Act on incineration and co-incineration -17. </a:t>
            </a:r>
            <a:r>
              <a:rPr lang="en-GB" sz="2000" dirty="0" err="1">
                <a:latin typeface="Georgia" panose="02040502050405020303" pitchFamily="18" charset="0"/>
              </a:rPr>
              <a:t>BImSchV</a:t>
            </a:r>
            <a:r>
              <a:rPr lang="en-GB" sz="2000" dirty="0">
                <a:latin typeface="Georgia" panose="02040502050405020303" pitchFamily="18" charset="0"/>
              </a:rPr>
              <a:t>)</a:t>
            </a:r>
          </a:p>
          <a:p>
            <a:pPr marL="285750" lvl="0" indent="-200025" algn="just">
              <a:lnSpc>
                <a:spcPct val="110000"/>
              </a:lnSpc>
              <a:buFont typeface="Arial" panose="020B0604020202020204" pitchFamily="34" charset="0"/>
              <a:buChar char="•"/>
            </a:pPr>
            <a:r>
              <a:rPr lang="en-GB" sz="2000" dirty="0">
                <a:latin typeface="Georgia" panose="02040502050405020303" pitchFamily="18" charset="0"/>
              </a:rPr>
              <a:t>German Renewable Energy Sources Act “EEG” </a:t>
            </a:r>
          </a:p>
          <a:p>
            <a:pPr marL="742950" lvl="1" indent="-285750" algn="just">
              <a:lnSpc>
                <a:spcPct val="110000"/>
              </a:lnSpc>
              <a:buFont typeface="Courier New" panose="02070309020205020404" pitchFamily="49" charset="0"/>
              <a:buChar char="o"/>
            </a:pPr>
            <a:r>
              <a:rPr lang="en-GB" sz="2000" dirty="0">
                <a:latin typeface="Georgia" panose="02040502050405020303" pitchFamily="18" charset="0"/>
              </a:rPr>
              <a:t>implementation of EU Directive 2009the promotion of the use of energy from renewable sources.</a:t>
            </a:r>
          </a:p>
          <a:p>
            <a:pPr marL="742950" lvl="1" indent="-285750" algn="just">
              <a:lnSpc>
                <a:spcPct val="110000"/>
              </a:lnSpc>
              <a:buFont typeface="Courier New" panose="02070309020205020404" pitchFamily="49" charset="0"/>
              <a:buChar char="o"/>
            </a:pPr>
            <a:r>
              <a:rPr lang="en-GB" sz="2000" dirty="0">
                <a:latin typeface="Georgia" panose="02040502050405020303" pitchFamily="18" charset="0"/>
              </a:rPr>
              <a:t>18% of gross final energy consumption  by 2020</a:t>
            </a:r>
          </a:p>
          <a:p>
            <a:pPr marL="742950" lvl="1" indent="-285750" algn="just">
              <a:lnSpc>
                <a:spcPct val="110000"/>
              </a:lnSpc>
              <a:buFont typeface="Courier New" panose="02070309020205020404" pitchFamily="49" charset="0"/>
              <a:buChar char="o"/>
            </a:pPr>
            <a:r>
              <a:rPr lang="en-GB" sz="2000" dirty="0">
                <a:latin typeface="Georgia" panose="02040502050405020303" pitchFamily="18" charset="0"/>
              </a:rPr>
              <a:t>feed-in tariff</a:t>
            </a:r>
            <a:r>
              <a:rPr lang="en-GB" sz="2000" b="1" dirty="0">
                <a:latin typeface="Georgia" panose="02040502050405020303" pitchFamily="18" charset="0"/>
              </a:rPr>
              <a:t> </a:t>
            </a:r>
            <a:r>
              <a:rPr lang="en-GB" sz="2000" dirty="0">
                <a:latin typeface="Georgia" panose="02040502050405020303" pitchFamily="18" charset="0"/>
              </a:rPr>
              <a:t>system combined with a guaranteed right of access to the grid for renewable energy projects. FIT applied 20 years after commissioning</a:t>
            </a:r>
          </a:p>
          <a:p>
            <a:pPr marL="285750" lvl="0" indent="-200025" algn="just">
              <a:lnSpc>
                <a:spcPct val="110000"/>
              </a:lnSpc>
              <a:buFont typeface="Arial" panose="020B0604020202020204" pitchFamily="34" charset="0"/>
              <a:buChar char="•"/>
            </a:pPr>
            <a:r>
              <a:rPr lang="en-GB" sz="2000" dirty="0">
                <a:latin typeface="Georgia" panose="02040502050405020303" pitchFamily="18" charset="0"/>
              </a:rPr>
              <a:t>Overall policy “energy transition” aiming to :</a:t>
            </a:r>
          </a:p>
          <a:p>
            <a:pPr marL="742950" lvl="1" indent="-285750" algn="just">
              <a:lnSpc>
                <a:spcPct val="110000"/>
              </a:lnSpc>
              <a:buFont typeface="Courier New" panose="02070309020205020404" pitchFamily="49" charset="0"/>
              <a:buChar char="o"/>
            </a:pPr>
            <a:r>
              <a:rPr lang="en-GB" sz="2000" dirty="0">
                <a:latin typeface="Georgia" panose="02040502050405020303" pitchFamily="18" charset="0"/>
              </a:rPr>
              <a:t>phase-out nuclear energy by 2022, </a:t>
            </a:r>
          </a:p>
          <a:p>
            <a:pPr marL="742950" lvl="1" indent="-285750" algn="just">
              <a:lnSpc>
                <a:spcPct val="110000"/>
              </a:lnSpc>
              <a:buFont typeface="Courier New" panose="02070309020205020404" pitchFamily="49" charset="0"/>
              <a:buChar char="o"/>
            </a:pPr>
            <a:r>
              <a:rPr lang="en-GB" sz="2000" dirty="0">
                <a:latin typeface="Georgia" panose="02040502050405020303" pitchFamily="18" charset="0"/>
              </a:rPr>
              <a:t>to significantly reduce fossil energy use in the longer-term (i.e. by 2050), </a:t>
            </a:r>
          </a:p>
          <a:p>
            <a:pPr marL="742950" lvl="1" indent="-285750" algn="just">
              <a:lnSpc>
                <a:spcPct val="110000"/>
              </a:lnSpc>
              <a:buFont typeface="Courier New" panose="02070309020205020404" pitchFamily="49" charset="0"/>
              <a:buChar char="o"/>
            </a:pPr>
            <a:r>
              <a:rPr lang="en-GB" sz="2000" dirty="0">
                <a:latin typeface="Georgia" panose="02040502050405020303" pitchFamily="18" charset="0"/>
              </a:rPr>
              <a:t>and achieve GHG emission reductions in parallel.</a:t>
            </a:r>
          </a:p>
          <a:p>
            <a:pPr marL="285750" lvl="0" indent="-200025" algn="just">
              <a:lnSpc>
                <a:spcPct val="110000"/>
              </a:lnSpc>
              <a:buFont typeface="Arial" panose="020B0604020202020204" pitchFamily="34" charset="0"/>
              <a:buChar char="•"/>
            </a:pPr>
            <a:r>
              <a:rPr lang="en-GB" sz="2000" dirty="0">
                <a:latin typeface="Georgia" panose="02040502050405020303" pitchFamily="18" charset="0"/>
              </a:rPr>
              <a:t>Guide VDI 4087 </a:t>
            </a:r>
          </a:p>
          <a:p>
            <a:pPr marL="742950" lvl="1" indent="-285750" algn="just">
              <a:lnSpc>
                <a:spcPct val="110000"/>
              </a:lnSpc>
              <a:buFont typeface="Courier New" panose="02070309020205020404" pitchFamily="49" charset="0"/>
              <a:buChar char="o"/>
            </a:pPr>
            <a:r>
              <a:rPr lang="en-GB" sz="2000" dirty="0">
                <a:latin typeface="Georgia" panose="02040502050405020303" pitchFamily="18" charset="0"/>
              </a:rPr>
              <a:t>The application of this standard contributes to a consistent approach for Germany in the approval procedures, the implementation and monitoring.</a:t>
            </a:r>
          </a:p>
          <a:p>
            <a:pPr marL="742950" lvl="1" indent="-285750" algn="just">
              <a:lnSpc>
                <a:spcPct val="110000"/>
              </a:lnSpc>
              <a:buFont typeface="Courier New" panose="02070309020205020404" pitchFamily="49" charset="0"/>
              <a:buChar char="o"/>
            </a:pPr>
            <a:r>
              <a:rPr lang="en-GB" sz="2000" dirty="0">
                <a:latin typeface="Georgia" panose="02040502050405020303" pitchFamily="18" charset="0"/>
              </a:rPr>
              <a:t>The standard addresses operators, consultants, contractors and relevant authorities.</a:t>
            </a:r>
          </a:p>
          <a:p>
            <a:pPr marL="742950" lvl="1" indent="-285750" algn="just">
              <a:lnSpc>
                <a:spcPct val="110000"/>
              </a:lnSpc>
              <a:buFont typeface="Courier New" panose="02070309020205020404" pitchFamily="49" charset="0"/>
              <a:buChar char="o"/>
            </a:pPr>
            <a:r>
              <a:rPr lang="en-GB" sz="2000" dirty="0">
                <a:latin typeface="Georgia" panose="02040502050405020303" pitchFamily="18" charset="0"/>
              </a:rPr>
              <a:t>The standard describes the state of the art and applies to stationary, mobile and semi-mobile equipment and adherent facilities of other industries such as particle board plants or power plants, where waste wood is stored, treated and handled.</a:t>
            </a:r>
          </a:p>
        </p:txBody>
      </p:sp>
      <p:grpSp>
        <p:nvGrpSpPr>
          <p:cNvPr id="5" name="Grupo 4"/>
          <p:cNvGrpSpPr/>
          <p:nvPr/>
        </p:nvGrpSpPr>
        <p:grpSpPr>
          <a:xfrm>
            <a:off x="4924059" y="8091962"/>
            <a:ext cx="3960000" cy="598126"/>
            <a:chOff x="0" y="160075"/>
            <a:chExt cx="8619550" cy="455715"/>
          </a:xfrm>
        </p:grpSpPr>
        <p:sp>
          <p:nvSpPr>
            <p:cNvPr id="6" name="Rectângulo arredondado 5">
              <a:hlinkClick r:id="rId9"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10"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Tree>
    <p:extLst>
      <p:ext uri="{BB962C8B-B14F-4D97-AF65-F5344CB8AC3E}">
        <p14:creationId xmlns:p14="http://schemas.microsoft.com/office/powerpoint/2010/main" val="4968715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771988948"/>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5652121" y="1192779"/>
            <a:ext cx="763019" cy="1134042"/>
            <a:chOff x="7560887" y="115049"/>
            <a:chExt cx="763019" cy="864032"/>
          </a:xfrm>
        </p:grpSpPr>
        <p:sp>
          <p:nvSpPr>
            <p:cNvPr id="6" name="Rectângulo 5">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7" name="Rectângulo 6">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8" name="Grupo 7"/>
          <p:cNvGrpSpPr/>
          <p:nvPr/>
        </p:nvGrpSpPr>
        <p:grpSpPr>
          <a:xfrm>
            <a:off x="7164288" y="1221143"/>
            <a:ext cx="1771254" cy="1134042"/>
            <a:chOff x="6811726" y="115049"/>
            <a:chExt cx="1771254" cy="864032"/>
          </a:xfrm>
        </p:grpSpPr>
        <p:sp>
          <p:nvSpPr>
            <p:cNvPr id="9" name="Rectângulo 8">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0" name="Rectângulo 9">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grpSp>
        <p:nvGrpSpPr>
          <p:cNvPr id="11" name="Grupo 10"/>
          <p:cNvGrpSpPr/>
          <p:nvPr/>
        </p:nvGrpSpPr>
        <p:grpSpPr>
          <a:xfrm>
            <a:off x="251520" y="2326822"/>
            <a:ext cx="1800000" cy="598126"/>
            <a:chOff x="0" y="160075"/>
            <a:chExt cx="8619550" cy="455715"/>
          </a:xfrm>
        </p:grpSpPr>
        <p:sp>
          <p:nvSpPr>
            <p:cNvPr id="12" name="Rectângulo arredondado 11">
              <a:hlinkClick r:id="rId9" action="ppaction://hlinksldjump"/>
            </p:cNvPr>
            <p:cNvSpPr/>
            <p:nvPr/>
          </p:nvSpPr>
          <p:spPr>
            <a:xfrm>
              <a:off x="0" y="160075"/>
              <a:ext cx="8619550"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Rectângulo 12"/>
            <p:cNvSpPr/>
            <p:nvPr/>
          </p:nvSpPr>
          <p:spPr>
            <a:xfrm>
              <a:off x="22246" y="182321"/>
              <a:ext cx="8575058"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Tools</a:t>
              </a:r>
              <a:endParaRPr lang="en-GB" sz="1900" b="1" kern="1200" dirty="0">
                <a:latin typeface="Georgia" panose="02040502050405020303" pitchFamily="18" charset="0"/>
              </a:endParaRPr>
            </a:p>
          </p:txBody>
        </p:sp>
      </p:grpSp>
      <p:sp>
        <p:nvSpPr>
          <p:cNvPr id="14" name="Rectângulo 13"/>
          <p:cNvSpPr/>
          <p:nvPr/>
        </p:nvSpPr>
        <p:spPr>
          <a:xfrm>
            <a:off x="254864" y="2893885"/>
            <a:ext cx="7197455" cy="2400657"/>
          </a:xfrm>
          <a:prstGeom prst="rect">
            <a:avLst/>
          </a:prstGeom>
        </p:spPr>
        <p:txBody>
          <a:bodyPr wrap="square">
            <a:spAutoFit/>
          </a:bodyPr>
          <a:lstStyle/>
          <a:p>
            <a:pPr marL="187325" indent="-187325">
              <a:lnSpc>
                <a:spcPct val="150000"/>
              </a:lnSpc>
            </a:pPr>
            <a:r>
              <a:rPr lang="en-GB" sz="2000" dirty="0" smtClean="0">
                <a:latin typeface="Georgia" panose="02040502050405020303" pitchFamily="18" charset="0"/>
              </a:rPr>
              <a:t>- Policy </a:t>
            </a:r>
            <a:r>
              <a:rPr lang="en-GB" sz="2000" dirty="0">
                <a:latin typeface="Georgia" panose="02040502050405020303" pitchFamily="18" charset="0"/>
              </a:rPr>
              <a:t>and stakeholder meetings</a:t>
            </a:r>
          </a:p>
          <a:p>
            <a:pPr marL="187325" indent="-187325">
              <a:lnSpc>
                <a:spcPct val="150000"/>
              </a:lnSpc>
            </a:pPr>
            <a:r>
              <a:rPr lang="en-GB" sz="2000" dirty="0" smtClean="0">
                <a:latin typeface="Georgia" panose="02040502050405020303" pitchFamily="18" charset="0"/>
              </a:rPr>
              <a:t>- Policy </a:t>
            </a:r>
            <a:r>
              <a:rPr lang="en-GB" sz="2000" dirty="0">
                <a:latin typeface="Georgia" panose="02040502050405020303" pitchFamily="18" charset="0"/>
              </a:rPr>
              <a:t>makers and stakeholder workshops</a:t>
            </a:r>
          </a:p>
          <a:p>
            <a:pPr marL="187325" indent="-187325">
              <a:lnSpc>
                <a:spcPct val="150000"/>
              </a:lnSpc>
            </a:pPr>
            <a:r>
              <a:rPr lang="en-GB" sz="2000" dirty="0" smtClean="0">
                <a:latin typeface="Georgia" panose="02040502050405020303" pitchFamily="18" charset="0"/>
              </a:rPr>
              <a:t>- Policy </a:t>
            </a:r>
            <a:r>
              <a:rPr lang="en-GB" sz="2000" dirty="0">
                <a:latin typeface="Georgia" panose="02040502050405020303" pitchFamily="18" charset="0"/>
              </a:rPr>
              <a:t>makers and stakeholders analysis</a:t>
            </a:r>
          </a:p>
          <a:p>
            <a:pPr marL="187325" indent="-187325">
              <a:lnSpc>
                <a:spcPct val="150000"/>
              </a:lnSpc>
            </a:pPr>
            <a:r>
              <a:rPr lang="en-GB" sz="2000" dirty="0" smtClean="0">
                <a:latin typeface="Georgia" panose="02040502050405020303" pitchFamily="18" charset="0"/>
              </a:rPr>
              <a:t>- Institutional </a:t>
            </a:r>
            <a:r>
              <a:rPr lang="en-GB" sz="2000" dirty="0">
                <a:latin typeface="Georgia" panose="02040502050405020303" pitchFamily="18" charset="0"/>
              </a:rPr>
              <a:t>analysis</a:t>
            </a:r>
          </a:p>
          <a:p>
            <a:pPr marL="187325" indent="-187325">
              <a:lnSpc>
                <a:spcPct val="150000"/>
              </a:lnSpc>
            </a:pPr>
            <a:r>
              <a:rPr lang="en-GB" sz="2000" dirty="0" smtClean="0">
                <a:latin typeface="Georgia" panose="02040502050405020303" pitchFamily="18" charset="0"/>
              </a:rPr>
              <a:t>- Communication </a:t>
            </a:r>
            <a:r>
              <a:rPr lang="en-GB" sz="2000" dirty="0">
                <a:latin typeface="Georgia" panose="02040502050405020303" pitchFamily="18" charset="0"/>
              </a:rPr>
              <a:t>templates and tools</a:t>
            </a:r>
          </a:p>
        </p:txBody>
      </p:sp>
      <p:grpSp>
        <p:nvGrpSpPr>
          <p:cNvPr id="15" name="Grupo 14"/>
          <p:cNvGrpSpPr/>
          <p:nvPr/>
        </p:nvGrpSpPr>
        <p:grpSpPr>
          <a:xfrm>
            <a:off x="6516216" y="8091962"/>
            <a:ext cx="2340000" cy="598126"/>
            <a:chOff x="0" y="160075"/>
            <a:chExt cx="8619550" cy="455715"/>
          </a:xfrm>
        </p:grpSpPr>
        <p:sp>
          <p:nvSpPr>
            <p:cNvPr id="16" name="Rectângulo arredondado 15">
              <a:hlinkClick r:id="rId10"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7" name="Rectângulo 16">
              <a:hlinkClick r:id="rId10"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Possible Actions</a:t>
              </a:r>
              <a:endParaRPr lang="en-GB" sz="2000" b="1" kern="1200" dirty="0">
                <a:latin typeface="Georgia" panose="02040502050405020303" pitchFamily="18" charset="0"/>
              </a:endParaRPr>
            </a:p>
          </p:txBody>
        </p:sp>
      </p:grpSp>
    </p:spTree>
    <p:extLst>
      <p:ext uri="{BB962C8B-B14F-4D97-AF65-F5344CB8AC3E}">
        <p14:creationId xmlns:p14="http://schemas.microsoft.com/office/powerpoint/2010/main" val="2609098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182646349"/>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5652121" y="1192779"/>
            <a:ext cx="763019" cy="1134042"/>
            <a:chOff x="7560887" y="115049"/>
            <a:chExt cx="763019" cy="864032"/>
          </a:xfrm>
        </p:grpSpPr>
        <p:sp>
          <p:nvSpPr>
            <p:cNvPr id="6" name="Rectângulo 5">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7" name="Rectângulo 6">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8" name="Grupo 7"/>
          <p:cNvGrpSpPr/>
          <p:nvPr/>
        </p:nvGrpSpPr>
        <p:grpSpPr>
          <a:xfrm>
            <a:off x="7164288" y="1221143"/>
            <a:ext cx="1771254" cy="1134042"/>
            <a:chOff x="6811726" y="115049"/>
            <a:chExt cx="1771254" cy="864032"/>
          </a:xfrm>
        </p:grpSpPr>
        <p:sp>
          <p:nvSpPr>
            <p:cNvPr id="9" name="Rectângulo 8">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0" name="Rectângulo 9">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grpSp>
        <p:nvGrpSpPr>
          <p:cNvPr id="11" name="Grupo 10"/>
          <p:cNvGrpSpPr/>
          <p:nvPr/>
        </p:nvGrpSpPr>
        <p:grpSpPr>
          <a:xfrm>
            <a:off x="251519" y="2326822"/>
            <a:ext cx="2880000" cy="598126"/>
            <a:chOff x="0" y="160075"/>
            <a:chExt cx="8619550" cy="455715"/>
          </a:xfrm>
        </p:grpSpPr>
        <p:sp>
          <p:nvSpPr>
            <p:cNvPr id="12" name="Rectângulo arredondado 11">
              <a:hlinkClick r:id="rId9" action="ppaction://hlinksldjump"/>
            </p:cNvPr>
            <p:cNvSpPr/>
            <p:nvPr/>
          </p:nvSpPr>
          <p:spPr>
            <a:xfrm>
              <a:off x="0" y="160075"/>
              <a:ext cx="8619550"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Rectângulo 12"/>
            <p:cNvSpPr/>
            <p:nvPr/>
          </p:nvSpPr>
          <p:spPr>
            <a:xfrm>
              <a:off x="22246" y="182321"/>
              <a:ext cx="8575058"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Possible Actions</a:t>
              </a:r>
              <a:endParaRPr lang="en-GB" sz="2000" b="1" kern="1200" dirty="0">
                <a:latin typeface="Georgia" panose="02040502050405020303" pitchFamily="18" charset="0"/>
              </a:endParaRPr>
            </a:p>
          </p:txBody>
        </p:sp>
      </p:grpSp>
      <p:sp>
        <p:nvSpPr>
          <p:cNvPr id="17" name="Rectângulo 16"/>
          <p:cNvSpPr/>
          <p:nvPr/>
        </p:nvSpPr>
        <p:spPr>
          <a:xfrm>
            <a:off x="256800" y="2917541"/>
            <a:ext cx="8635681" cy="4406719"/>
          </a:xfrm>
          <a:prstGeom prst="rect">
            <a:avLst/>
          </a:prstGeom>
        </p:spPr>
        <p:txBody>
          <a:bodyPr wrap="square">
            <a:spAutoFit/>
          </a:bodyPr>
          <a:lstStyle/>
          <a:p>
            <a:pPr marL="187325" indent="-187325" algn="just">
              <a:lnSpc>
                <a:spcPct val="110000"/>
              </a:lnSpc>
              <a:spcAft>
                <a:spcPts val="1200"/>
              </a:spcAft>
            </a:pPr>
            <a:r>
              <a:rPr lang="en-GB" sz="2000" dirty="0" smtClean="0">
                <a:latin typeface="Georgia" panose="02040502050405020303" pitchFamily="18" charset="0"/>
              </a:rPr>
              <a:t>- Structuring </a:t>
            </a:r>
            <a:r>
              <a:rPr lang="en-GB" sz="2000" dirty="0">
                <a:latin typeface="Georgia" panose="02040502050405020303" pitchFamily="18" charset="0"/>
              </a:rPr>
              <a:t>the offer of wood waste products: development of a suitable classification system for the wood waste</a:t>
            </a:r>
          </a:p>
          <a:p>
            <a:pPr marL="187325" indent="-187325" algn="just">
              <a:lnSpc>
                <a:spcPct val="110000"/>
              </a:lnSpc>
              <a:spcAft>
                <a:spcPts val="1200"/>
              </a:spcAft>
            </a:pPr>
            <a:r>
              <a:rPr lang="en-GB" sz="2000" dirty="0" smtClean="0">
                <a:latin typeface="Georgia" panose="02040502050405020303" pitchFamily="18" charset="0"/>
              </a:rPr>
              <a:t>- Increment </a:t>
            </a:r>
            <a:r>
              <a:rPr lang="en-GB" sz="2000" dirty="0">
                <a:latin typeface="Georgia" panose="02040502050405020303" pitchFamily="18" charset="0"/>
              </a:rPr>
              <a:t>of the exploitable deposit by building a good regulatory framework that enhances collection and reduces landfill</a:t>
            </a:r>
          </a:p>
          <a:p>
            <a:pPr marL="187325" indent="-187325" algn="just">
              <a:lnSpc>
                <a:spcPct val="110000"/>
              </a:lnSpc>
              <a:spcAft>
                <a:spcPts val="1200"/>
              </a:spcAft>
            </a:pPr>
            <a:r>
              <a:rPr lang="en-GB" sz="2000" dirty="0" smtClean="0">
                <a:latin typeface="Georgia" panose="02040502050405020303" pitchFamily="18" charset="0"/>
              </a:rPr>
              <a:t>- Building </a:t>
            </a:r>
            <a:r>
              <a:rPr lang="en-GB" sz="2000" dirty="0">
                <a:latin typeface="Georgia" panose="02040502050405020303" pitchFamily="18" charset="0"/>
              </a:rPr>
              <a:t>of a good regulatory framework that helps the development of efficient sorting systems of different classes of wood waste</a:t>
            </a:r>
          </a:p>
          <a:p>
            <a:pPr marL="187325" indent="-187325" algn="just">
              <a:lnSpc>
                <a:spcPct val="110000"/>
              </a:lnSpc>
              <a:spcAft>
                <a:spcPts val="1200"/>
              </a:spcAft>
            </a:pPr>
            <a:r>
              <a:rPr lang="en-GB" sz="2000" dirty="0" smtClean="0">
                <a:latin typeface="Georgia" panose="02040502050405020303" pitchFamily="18" charset="0"/>
              </a:rPr>
              <a:t>- Building </a:t>
            </a:r>
            <a:r>
              <a:rPr lang="en-GB" sz="2000" dirty="0">
                <a:latin typeface="Georgia" panose="02040502050405020303" pitchFamily="18" charset="0"/>
              </a:rPr>
              <a:t>of a good regulatory framework that promotes wood waste recycling options and the development of wood waste recycling units</a:t>
            </a:r>
          </a:p>
          <a:p>
            <a:pPr marL="187325" indent="-187325" algn="just">
              <a:lnSpc>
                <a:spcPct val="110000"/>
              </a:lnSpc>
              <a:spcAft>
                <a:spcPts val="1200"/>
              </a:spcAft>
            </a:pPr>
            <a:r>
              <a:rPr lang="en-GB" sz="2000" dirty="0" smtClean="0">
                <a:latin typeface="Georgia" panose="02040502050405020303" pitchFamily="18" charset="0"/>
              </a:rPr>
              <a:t>- Building </a:t>
            </a:r>
            <a:r>
              <a:rPr lang="en-GB" sz="2000" dirty="0">
                <a:latin typeface="Georgia" panose="02040502050405020303" pitchFamily="18" charset="0"/>
              </a:rPr>
              <a:t>of a good regulatory framework that promotes energy recovery from wood waste and the optimization of wood waste energy processing units</a:t>
            </a:r>
          </a:p>
        </p:txBody>
      </p:sp>
      <p:grpSp>
        <p:nvGrpSpPr>
          <p:cNvPr id="14" name="Grupo 13"/>
          <p:cNvGrpSpPr/>
          <p:nvPr/>
        </p:nvGrpSpPr>
        <p:grpSpPr>
          <a:xfrm>
            <a:off x="7581964" y="8091962"/>
            <a:ext cx="1296228" cy="598126"/>
            <a:chOff x="0" y="160075"/>
            <a:chExt cx="8619550" cy="455715"/>
          </a:xfrm>
        </p:grpSpPr>
        <p:sp>
          <p:nvSpPr>
            <p:cNvPr id="15" name="Rectângulo arredondado 14">
              <a:hlinkClick r:id="rId10"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6" name="Rectângulo 15">
              <a:hlinkClick r:id="rId10"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Tools</a:t>
              </a:r>
              <a:endParaRPr lang="en-GB" sz="2000" b="1" kern="1200" dirty="0">
                <a:latin typeface="Georgia" panose="02040502050405020303" pitchFamily="18" charset="0"/>
              </a:endParaRPr>
            </a:p>
          </p:txBody>
        </p:sp>
      </p:grpSp>
    </p:spTree>
    <p:extLst>
      <p:ext uri="{BB962C8B-B14F-4D97-AF65-F5344CB8AC3E}">
        <p14:creationId xmlns:p14="http://schemas.microsoft.com/office/powerpoint/2010/main" val="17249103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ângulo 4"/>
          <p:cNvSpPr/>
          <p:nvPr/>
        </p:nvSpPr>
        <p:spPr>
          <a:xfrm>
            <a:off x="467544" y="6948834"/>
            <a:ext cx="8136904" cy="923330"/>
          </a:xfrm>
          <a:prstGeom prst="rect">
            <a:avLst/>
          </a:prstGeom>
        </p:spPr>
        <p:txBody>
          <a:bodyPr wrap="square">
            <a:spAutoFit/>
          </a:bodyPr>
          <a:lstStyle/>
          <a:p>
            <a:pPr algn="ctr"/>
            <a:r>
              <a:rPr lang="en-GB" b="1" dirty="0" smtClean="0">
                <a:solidFill>
                  <a:srgbClr val="88A44D"/>
                </a:solidFill>
                <a:latin typeface="Georgia" panose="02040502050405020303" pitchFamily="18" charset="0"/>
              </a:rPr>
              <a:t>Key-Question:</a:t>
            </a:r>
          </a:p>
          <a:p>
            <a:pPr algn="just"/>
            <a:r>
              <a:rPr lang="en-GB" b="1" dirty="0">
                <a:latin typeface="Georgia" panose="02040502050405020303" pitchFamily="18" charset="0"/>
              </a:rPr>
              <a:t>Is there, in the region, a good network to collect, to classify and to sort the wood wastes</a:t>
            </a:r>
            <a:r>
              <a:rPr lang="en-GB" b="1" dirty="0" smtClean="0">
                <a:latin typeface="Georgia" panose="02040502050405020303" pitchFamily="18" charset="0"/>
              </a:rPr>
              <a:t>?</a:t>
            </a:r>
            <a:endParaRPr lang="en-GB" b="1" dirty="0">
              <a:latin typeface="Georgia" panose="02040502050405020303" pitchFamily="18" charset="0"/>
            </a:endParaRPr>
          </a:p>
        </p:txBody>
      </p:sp>
      <p:graphicFrame>
        <p:nvGraphicFramePr>
          <p:cNvPr id="9" name="Diagrama 8"/>
          <p:cNvGraphicFramePr/>
          <p:nvPr>
            <p:extLst>
              <p:ext uri="{D42A27DB-BD31-4B8C-83A1-F6EECF244321}">
                <p14:modId xmlns:p14="http://schemas.microsoft.com/office/powerpoint/2010/main" val="3283059092"/>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0" name="Grupo 9"/>
          <p:cNvGrpSpPr/>
          <p:nvPr/>
        </p:nvGrpSpPr>
        <p:grpSpPr>
          <a:xfrm>
            <a:off x="7164288" y="1192696"/>
            <a:ext cx="1872208" cy="1351511"/>
            <a:chOff x="6710772" y="-50642"/>
            <a:chExt cx="1872208" cy="1029723"/>
          </a:xfrm>
        </p:grpSpPr>
        <p:sp>
          <p:nvSpPr>
            <p:cNvPr id="11" name="Rectângulo 10">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7" action="ppaction://hlinksldjump"/>
            </p:cNvPr>
            <p:cNvSpPr/>
            <p:nvPr/>
          </p:nvSpPr>
          <p:spPr>
            <a:xfrm>
              <a:off x="6710772" y="-50642"/>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kern="1200" noProof="0" dirty="0" err="1" smtClean="0">
                  <a:solidFill>
                    <a:schemeClr val="bg1"/>
                  </a:solidFill>
                  <a:latin typeface="Georgia" panose="02040502050405020303" pitchFamily="18" charset="0"/>
                </a:rPr>
                <a:t>Main</a:t>
              </a:r>
              <a:r>
                <a:rPr lang="pt-PT" b="1" kern="1200" noProof="0" dirty="0" smtClean="0">
                  <a:solidFill>
                    <a:schemeClr val="bg1"/>
                  </a:solidFill>
                  <a:latin typeface="Georgia" panose="02040502050405020303" pitchFamily="18" charset="0"/>
                </a:rPr>
                <a:t> </a:t>
              </a:r>
              <a:r>
                <a:rPr lang="pt-PT" b="1" kern="1200" noProof="0" dirty="0" err="1" smtClean="0">
                  <a:solidFill>
                    <a:schemeClr val="bg1"/>
                  </a:solidFill>
                  <a:latin typeface="Georgia" panose="02040502050405020303" pitchFamily="18" charset="0"/>
                </a:rPr>
                <a:t>Page</a:t>
              </a:r>
              <a:endParaRPr lang="en-GB" b="1" kern="1200" noProof="0" dirty="0">
                <a:solidFill>
                  <a:schemeClr val="bg1"/>
                </a:solidFill>
                <a:latin typeface="Georgia" panose="02040502050405020303" pitchFamily="18" charset="0"/>
              </a:endParaRPr>
            </a:p>
          </p:txBody>
        </p:sp>
      </p:grpSp>
      <p:sp>
        <p:nvSpPr>
          <p:cNvPr id="2" name="Rectângulo 1"/>
          <p:cNvSpPr/>
          <p:nvPr/>
        </p:nvSpPr>
        <p:spPr>
          <a:xfrm>
            <a:off x="107504" y="2474460"/>
            <a:ext cx="8928992" cy="2644698"/>
          </a:xfrm>
          <a:prstGeom prst="rect">
            <a:avLst/>
          </a:prstGeom>
        </p:spPr>
        <p:txBody>
          <a:bodyPr wrap="square">
            <a:spAutoFit/>
          </a:bodyPr>
          <a:lstStyle/>
          <a:p>
            <a:pPr algn="just">
              <a:lnSpc>
                <a:spcPct val="120000"/>
              </a:lnSpc>
            </a:pPr>
            <a:r>
              <a:rPr lang="en-GB" sz="2000" dirty="0">
                <a:latin typeface="Georgia" panose="02040502050405020303" pitchFamily="18" charset="0"/>
              </a:rPr>
              <a:t>Supporting waste management stakeholders towards wood waste classification, collection and sorting is the main aim of this tool.</a:t>
            </a:r>
          </a:p>
          <a:p>
            <a:pPr algn="just">
              <a:lnSpc>
                <a:spcPct val="120000"/>
              </a:lnSpc>
            </a:pPr>
            <a:r>
              <a:rPr lang="en-GB" sz="2000" dirty="0">
                <a:latin typeface="Georgia" panose="02040502050405020303" pitchFamily="18" charset="0"/>
              </a:rPr>
              <a:t> </a:t>
            </a:r>
          </a:p>
          <a:p>
            <a:pPr algn="just">
              <a:lnSpc>
                <a:spcPct val="120000"/>
              </a:lnSpc>
            </a:pPr>
            <a:r>
              <a:rPr lang="en-GB" sz="2000" dirty="0">
                <a:latin typeface="Georgia" panose="02040502050405020303" pitchFamily="18" charset="0"/>
              </a:rPr>
              <a:t>This step defines the current baseline analysis of the existing network of waste management stakeholders operating in the wood waste collection, classification and sorting, in order to increase the wood wastes fraction subjected to recycle or to energy valorisation.</a:t>
            </a:r>
            <a:endParaRPr lang="en-GB" sz="2000" dirty="0">
              <a:latin typeface="Georgia" panose="02040502050405020303" pitchFamily="18" charset="0"/>
            </a:endParaRPr>
          </a:p>
        </p:txBody>
      </p:sp>
      <p:grpSp>
        <p:nvGrpSpPr>
          <p:cNvPr id="13" name="Grupo 12"/>
          <p:cNvGrpSpPr/>
          <p:nvPr/>
        </p:nvGrpSpPr>
        <p:grpSpPr>
          <a:xfrm>
            <a:off x="5652036" y="7862876"/>
            <a:ext cx="1296228" cy="598126"/>
            <a:chOff x="0" y="160075"/>
            <a:chExt cx="8619550" cy="455715"/>
          </a:xfrm>
        </p:grpSpPr>
        <p:sp>
          <p:nvSpPr>
            <p:cNvPr id="14" name="Rectângulo arredondado 13">
              <a:hlinkClick r:id="rId8"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5" name="Rectângulo 14">
              <a:hlinkClick r:id="rId9"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pt-PT" b="1" dirty="0" smtClean="0">
                  <a:latin typeface="Georgia" panose="02040502050405020303" pitchFamily="18" charset="0"/>
                </a:rPr>
                <a:t>STEPS</a:t>
              </a:r>
              <a:endParaRPr lang="en-GB" b="1" kern="1200" dirty="0">
                <a:latin typeface="Georgia" panose="02040502050405020303" pitchFamily="18" charset="0"/>
              </a:endParaRPr>
            </a:p>
          </p:txBody>
        </p:sp>
      </p:grpSp>
    </p:spTree>
    <p:extLst>
      <p:ext uri="{BB962C8B-B14F-4D97-AF65-F5344CB8AC3E}">
        <p14:creationId xmlns:p14="http://schemas.microsoft.com/office/powerpoint/2010/main" val="315149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a 8"/>
          <p:cNvGraphicFramePr/>
          <p:nvPr>
            <p:extLst>
              <p:ext uri="{D42A27DB-BD31-4B8C-83A1-F6EECF244321}">
                <p14:modId xmlns:p14="http://schemas.microsoft.com/office/powerpoint/2010/main" val="1452133426"/>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a 6"/>
          <p:cNvGraphicFramePr/>
          <p:nvPr>
            <p:extLst>
              <p:ext uri="{D42A27DB-BD31-4B8C-83A1-F6EECF244321}">
                <p14:modId xmlns:p14="http://schemas.microsoft.com/office/powerpoint/2010/main" val="944742949"/>
              </p:ext>
            </p:extLst>
          </p:nvPr>
        </p:nvGraphicFramePr>
        <p:xfrm>
          <a:off x="179512" y="2340322"/>
          <a:ext cx="8856984" cy="590465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10" name="Grupo 9"/>
          <p:cNvGrpSpPr/>
          <p:nvPr/>
        </p:nvGrpSpPr>
        <p:grpSpPr>
          <a:xfrm>
            <a:off x="7164288" y="1192696"/>
            <a:ext cx="1872208" cy="1351511"/>
            <a:chOff x="6710772" y="-50642"/>
            <a:chExt cx="1872208" cy="1029723"/>
          </a:xfrm>
        </p:grpSpPr>
        <p:sp>
          <p:nvSpPr>
            <p:cNvPr id="11" name="Rectângulo 10">
              <a:hlinkClick r:id="rId12"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12" action="ppaction://hlinksldjump"/>
            </p:cNvPr>
            <p:cNvSpPr/>
            <p:nvPr/>
          </p:nvSpPr>
          <p:spPr>
            <a:xfrm>
              <a:off x="6710772" y="-50642"/>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kern="1200" noProof="0" dirty="0" err="1" smtClean="0">
                  <a:solidFill>
                    <a:schemeClr val="bg1"/>
                  </a:solidFill>
                  <a:latin typeface="Georgia" panose="02040502050405020303" pitchFamily="18" charset="0"/>
                </a:rPr>
                <a:t>Main</a:t>
              </a:r>
              <a:r>
                <a:rPr lang="pt-PT" b="1" kern="1200" noProof="0" dirty="0" smtClean="0">
                  <a:solidFill>
                    <a:schemeClr val="bg1"/>
                  </a:solidFill>
                  <a:latin typeface="Georgia" panose="02040502050405020303" pitchFamily="18" charset="0"/>
                </a:rPr>
                <a:t> </a:t>
              </a:r>
              <a:r>
                <a:rPr lang="pt-PT" b="1" kern="1200" noProof="0" dirty="0" err="1" smtClean="0">
                  <a:solidFill>
                    <a:schemeClr val="bg1"/>
                  </a:solidFill>
                  <a:latin typeface="Georgia" panose="02040502050405020303" pitchFamily="18" charset="0"/>
                </a:rPr>
                <a:t>Page</a:t>
              </a:r>
              <a:endParaRPr lang="en-GB" b="1" kern="1200" noProof="0" dirty="0">
                <a:solidFill>
                  <a:schemeClr val="bg1"/>
                </a:solidFill>
                <a:latin typeface="Georgia" panose="02040502050405020303" pitchFamily="18" charset="0"/>
              </a:endParaRPr>
            </a:p>
          </p:txBody>
        </p:sp>
      </p:grpSp>
    </p:spTree>
    <p:extLst>
      <p:ext uri="{BB962C8B-B14F-4D97-AF65-F5344CB8AC3E}">
        <p14:creationId xmlns:p14="http://schemas.microsoft.com/office/powerpoint/2010/main" val="4945890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575395796"/>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262226" y="2326822"/>
            <a:ext cx="4309775" cy="598126"/>
            <a:chOff x="0" y="160075"/>
            <a:chExt cx="8619550" cy="455715"/>
          </a:xfrm>
        </p:grpSpPr>
        <p:sp>
          <p:nvSpPr>
            <p:cNvPr id="9" name="Rectângulo arredondado 8"/>
            <p:cNvSpPr/>
            <p:nvPr/>
          </p:nvSpPr>
          <p:spPr>
            <a:xfrm>
              <a:off x="0" y="160075"/>
              <a:ext cx="8619550"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ectângulo 9"/>
            <p:cNvSpPr/>
            <p:nvPr/>
          </p:nvSpPr>
          <p:spPr>
            <a:xfrm>
              <a:off x="22246" y="182321"/>
              <a:ext cx="8575058"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pt-PT" sz="2700" b="1" kern="1200" dirty="0" smtClean="0">
                  <a:latin typeface="Georgia" panose="02040502050405020303" pitchFamily="18" charset="0"/>
                </a:rPr>
                <a:t>Step 1</a:t>
              </a:r>
              <a:endParaRPr lang="en-GB" sz="2700" b="1" kern="1200" dirty="0">
                <a:latin typeface="Georgia" panose="02040502050405020303" pitchFamily="18" charset="0"/>
              </a:endParaRPr>
            </a:p>
          </p:txBody>
        </p:sp>
      </p:grpSp>
      <p:sp>
        <p:nvSpPr>
          <p:cNvPr id="11" name="Rectângulo 10"/>
          <p:cNvSpPr/>
          <p:nvPr/>
        </p:nvSpPr>
        <p:spPr>
          <a:xfrm>
            <a:off x="262225" y="4137001"/>
            <a:ext cx="8597304" cy="1938992"/>
          </a:xfrm>
          <a:prstGeom prst="rect">
            <a:avLst/>
          </a:prstGeom>
        </p:spPr>
        <p:txBody>
          <a:bodyPr wrap="square">
            <a:spAutoFit/>
          </a:bodyPr>
          <a:lstStyle/>
          <a:p>
            <a:pPr marL="285750" indent="-285750" algn="just">
              <a:lnSpc>
                <a:spcPct val="150000"/>
              </a:lnSpc>
              <a:buFont typeface="Wingdings" panose="05000000000000000000" pitchFamily="2" charset="2"/>
              <a:buChar char="ü"/>
            </a:pPr>
            <a:r>
              <a:rPr lang="en-GB" sz="2000" u="sng" dirty="0">
                <a:latin typeface="Georgia" panose="02040502050405020303" pitchFamily="18" charset="0"/>
              </a:rPr>
              <a:t>Gather information and determination of the current situation</a:t>
            </a:r>
            <a:endParaRPr lang="en-GB" sz="2000" dirty="0">
              <a:latin typeface="Georgia" panose="02040502050405020303" pitchFamily="18" charset="0"/>
            </a:endParaRPr>
          </a:p>
          <a:p>
            <a:pPr lvl="0" algn="just">
              <a:lnSpc>
                <a:spcPct val="150000"/>
              </a:lnSpc>
            </a:pPr>
            <a:r>
              <a:rPr lang="en-GB" sz="2000" dirty="0">
                <a:latin typeface="Georgia" panose="02040502050405020303" pitchFamily="18" charset="0"/>
              </a:rPr>
              <a:t>Overview of the current regional wood wastes production volume and the number of regional collection, classification and sorting centres needed to deal with the wood wastes volume produced in the region</a:t>
            </a:r>
            <a:endParaRPr lang="en-GB" sz="2000" dirty="0">
              <a:latin typeface="Georgia" panose="02040502050405020303" pitchFamily="18" charset="0"/>
            </a:endParaRPr>
          </a:p>
        </p:txBody>
      </p:sp>
      <p:grpSp>
        <p:nvGrpSpPr>
          <p:cNvPr id="12" name="Grupo 11"/>
          <p:cNvGrpSpPr/>
          <p:nvPr/>
        </p:nvGrpSpPr>
        <p:grpSpPr>
          <a:xfrm>
            <a:off x="273619" y="7619410"/>
            <a:ext cx="4309775" cy="598126"/>
            <a:chOff x="0" y="160075"/>
            <a:chExt cx="8619550" cy="455715"/>
          </a:xfrm>
        </p:grpSpPr>
        <p:sp>
          <p:nvSpPr>
            <p:cNvPr id="13" name="Rectângulo arredondado 12">
              <a:hlinkClick r:id="rId7"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4" name="Rectângulo 13">
              <a:hlinkClick r:id="rId8"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b="1" dirty="0" smtClean="0">
                  <a:latin typeface="Georgia" panose="02040502050405020303" pitchFamily="18" charset="0"/>
                </a:rPr>
                <a:t>Examples from model regions</a:t>
              </a:r>
              <a:endParaRPr lang="en-GB" b="1" kern="1200" dirty="0">
                <a:latin typeface="Georgia" panose="02040502050405020303" pitchFamily="18" charset="0"/>
              </a:endParaRPr>
            </a:p>
          </p:txBody>
        </p:sp>
      </p:grpSp>
      <p:grpSp>
        <p:nvGrpSpPr>
          <p:cNvPr id="15" name="Grupo 14"/>
          <p:cNvGrpSpPr/>
          <p:nvPr/>
        </p:nvGrpSpPr>
        <p:grpSpPr>
          <a:xfrm>
            <a:off x="6041229" y="1221143"/>
            <a:ext cx="763019" cy="1134042"/>
            <a:chOff x="7560887" y="115049"/>
            <a:chExt cx="763019" cy="864032"/>
          </a:xfrm>
        </p:grpSpPr>
        <p:sp>
          <p:nvSpPr>
            <p:cNvPr id="16" name="Rectângulo 15">
              <a:hlinkClick r:id="rId9"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7" name="Rectângulo 16">
              <a:hlinkClick r:id="rId10"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8" name="Grupo 17"/>
          <p:cNvGrpSpPr/>
          <p:nvPr/>
        </p:nvGrpSpPr>
        <p:grpSpPr>
          <a:xfrm>
            <a:off x="7164288" y="1192695"/>
            <a:ext cx="1771254" cy="1134042"/>
            <a:chOff x="6811726" y="115049"/>
            <a:chExt cx="1771254" cy="864032"/>
          </a:xfrm>
        </p:grpSpPr>
        <p:sp>
          <p:nvSpPr>
            <p:cNvPr id="19" name="Rectângulo 18">
              <a:hlinkClick r:id="rId9"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0" name="Rectângulo 19">
              <a:hlinkClick r:id="rId9"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kern="1200" noProof="0" dirty="0" err="1" smtClean="0">
                  <a:solidFill>
                    <a:schemeClr val="bg1"/>
                  </a:solidFill>
                  <a:latin typeface="Georgia" panose="02040502050405020303" pitchFamily="18" charset="0"/>
                </a:rPr>
                <a:t>Main</a:t>
              </a:r>
              <a:r>
                <a:rPr lang="pt-PT" b="1" kern="1200" noProof="0" dirty="0" smtClean="0">
                  <a:solidFill>
                    <a:schemeClr val="bg1"/>
                  </a:solidFill>
                  <a:latin typeface="Georgia" panose="02040502050405020303" pitchFamily="18" charset="0"/>
                </a:rPr>
                <a:t> </a:t>
              </a:r>
              <a:r>
                <a:rPr lang="pt-PT" b="1" kern="1200" noProof="0" dirty="0" err="1" smtClean="0">
                  <a:solidFill>
                    <a:schemeClr val="bg1"/>
                  </a:solidFill>
                  <a:latin typeface="Georgia" panose="02040502050405020303" pitchFamily="18" charset="0"/>
                </a:rPr>
                <a:t>Page</a:t>
              </a:r>
              <a:endParaRPr lang="en-GB" b="1" kern="1200" noProof="0" dirty="0">
                <a:solidFill>
                  <a:schemeClr val="bg1"/>
                </a:solidFill>
                <a:latin typeface="Georgia" panose="02040502050405020303" pitchFamily="18" charset="0"/>
              </a:endParaRPr>
            </a:p>
          </p:txBody>
        </p:sp>
      </p:grpSp>
      <p:grpSp>
        <p:nvGrpSpPr>
          <p:cNvPr id="22" name="Grupo 21"/>
          <p:cNvGrpSpPr/>
          <p:nvPr/>
        </p:nvGrpSpPr>
        <p:grpSpPr>
          <a:xfrm>
            <a:off x="143508" y="2974810"/>
            <a:ext cx="8856984" cy="877680"/>
            <a:chOff x="0" y="610720"/>
            <a:chExt cx="8856984" cy="877680"/>
          </a:xfrm>
        </p:grpSpPr>
        <p:sp>
          <p:nvSpPr>
            <p:cNvPr id="23" name="Rectângulo 22"/>
            <p:cNvSpPr/>
            <p:nvPr/>
          </p:nvSpPr>
          <p:spPr>
            <a:xfrm>
              <a:off x="0" y="610720"/>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4" name="Rectângulo 23"/>
            <p:cNvSpPr/>
            <p:nvPr/>
          </p:nvSpPr>
          <p:spPr>
            <a:xfrm>
              <a:off x="0" y="610720"/>
              <a:ext cx="8856984" cy="87768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Identification of a network to collect, to classify and to sort the wood wastes in the region</a:t>
              </a:r>
              <a:endParaRPr lang="en-GB" sz="1800" kern="1200" dirty="0">
                <a:latin typeface="Georgia" panose="02040502050405020303" pitchFamily="18" charset="0"/>
              </a:endParaRPr>
            </a:p>
          </p:txBody>
        </p:sp>
      </p:grpSp>
    </p:spTree>
    <p:extLst>
      <p:ext uri="{BB962C8B-B14F-4D97-AF65-F5344CB8AC3E}">
        <p14:creationId xmlns:p14="http://schemas.microsoft.com/office/powerpoint/2010/main" val="34189846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8401051"/>
            <a:ext cx="8610600" cy="246221"/>
          </a:xfrm>
          <a:prstGeom prst="rect">
            <a:avLst/>
          </a:prstGeom>
        </p:spPr>
        <p:txBody>
          <a:bodyPr wrap="square">
            <a:spAutoFit/>
          </a:bodyPr>
          <a:lstStyle/>
          <a:p>
            <a:pPr algn="ctr"/>
            <a:r>
              <a:rPr lang="en-GB" sz="1000" i="1" dirty="0" smtClean="0">
                <a:latin typeface="Georgia" panose="02040502050405020303" pitchFamily="18" charset="0"/>
              </a:rPr>
              <a:t>This project has received funding from the European Union’s H2020 research and innovation programme under grant agreement no </a:t>
            </a:r>
            <a:r>
              <a:rPr lang="en-US" sz="1000" dirty="0" smtClean="0">
                <a:latin typeface="Georgia" panose="02040502050405020303" pitchFamily="18" charset="0"/>
              </a:rPr>
              <a:t>727958</a:t>
            </a:r>
            <a:endParaRPr lang="en-US" sz="1000" dirty="0">
              <a:latin typeface="Georgia" panose="02040502050405020303" pitchFamily="18" charset="0"/>
            </a:endParaRPr>
          </a:p>
        </p:txBody>
      </p:sp>
      <p:sp>
        <p:nvSpPr>
          <p:cNvPr id="5" name="Right Arrow 4">
            <a:hlinkClick r:id="rId2" action="ppaction://hlinksldjump"/>
          </p:cNvPr>
          <p:cNvSpPr/>
          <p:nvPr/>
        </p:nvSpPr>
        <p:spPr>
          <a:xfrm>
            <a:off x="381000" y="968415"/>
            <a:ext cx="8458200" cy="14001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PT" b="1" dirty="0" smtClean="0">
                <a:latin typeface="Georgia" panose="02040502050405020303" pitchFamily="18" charset="0"/>
              </a:rPr>
              <a:t>MAIN PAGE</a:t>
            </a:r>
            <a:endParaRPr lang="en-US" b="1" dirty="0">
              <a:latin typeface="Georgia" panose="02040502050405020303" pitchFamily="18" charset="0"/>
            </a:endParaRPr>
          </a:p>
        </p:txBody>
      </p:sp>
      <p:sp>
        <p:nvSpPr>
          <p:cNvPr id="6" name="Right Arrow 5">
            <a:hlinkClick r:id="rId2" action="ppaction://hlinksldjump"/>
          </p:cNvPr>
          <p:cNvSpPr/>
          <p:nvPr/>
        </p:nvSpPr>
        <p:spPr>
          <a:xfrm>
            <a:off x="1905000" y="2515842"/>
            <a:ext cx="6934200" cy="14001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PT" b="1" dirty="0" smtClean="0">
                <a:latin typeface="Georgia" panose="02040502050405020303" pitchFamily="18" charset="0"/>
              </a:rPr>
              <a:t>Setting the Scene</a:t>
            </a:r>
            <a:endParaRPr lang="en-US" b="1" dirty="0">
              <a:latin typeface="Georgia" panose="02040502050405020303" pitchFamily="18" charset="0"/>
            </a:endParaRPr>
          </a:p>
        </p:txBody>
      </p:sp>
      <p:sp>
        <p:nvSpPr>
          <p:cNvPr id="7" name="Right Arrow 6">
            <a:hlinkClick r:id="rId2" action="ppaction://hlinksldjump"/>
          </p:cNvPr>
          <p:cNvSpPr/>
          <p:nvPr/>
        </p:nvSpPr>
        <p:spPr>
          <a:xfrm>
            <a:off x="3403748" y="4067942"/>
            <a:ext cx="5435452" cy="14001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PT" b="1" dirty="0" smtClean="0">
                <a:latin typeface="Georgia" panose="02040502050405020303" pitchFamily="18" charset="0"/>
              </a:rPr>
              <a:t>Key activities</a:t>
            </a:r>
            <a:endParaRPr lang="en-US" b="1" dirty="0">
              <a:latin typeface="Georgia" panose="02040502050405020303" pitchFamily="18" charset="0"/>
            </a:endParaRPr>
          </a:p>
        </p:txBody>
      </p:sp>
      <p:sp>
        <p:nvSpPr>
          <p:cNvPr id="8" name="Right Arrow 7">
            <a:hlinkClick r:id="rId2" action="ppaction://hlinksldjump"/>
          </p:cNvPr>
          <p:cNvSpPr/>
          <p:nvPr/>
        </p:nvSpPr>
        <p:spPr>
          <a:xfrm>
            <a:off x="4915748" y="5633292"/>
            <a:ext cx="3923452" cy="14001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PT" b="1" dirty="0" smtClean="0">
                <a:latin typeface="Georgia" panose="02040502050405020303" pitchFamily="18" charset="0"/>
              </a:rPr>
              <a:t>Examples</a:t>
            </a:r>
            <a:endParaRPr lang="en-US" b="1" dirty="0">
              <a:latin typeface="Georgia" panose="02040502050405020303" pitchFamily="18" charset="0"/>
            </a:endParaRPr>
          </a:p>
        </p:txBody>
      </p:sp>
      <p:sp>
        <p:nvSpPr>
          <p:cNvPr id="9" name="Rectangle 9">
            <a:hlinkClick r:id="rId2" action="ppaction://hlinksldjump"/>
          </p:cNvPr>
          <p:cNvSpPr/>
          <p:nvPr/>
        </p:nvSpPr>
        <p:spPr>
          <a:xfrm>
            <a:off x="381000" y="2043290"/>
            <a:ext cx="1512000" cy="35569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Wingdings" pitchFamily="2" charset="2"/>
              <a:buChar char="§"/>
            </a:pPr>
            <a:r>
              <a:rPr lang="pt-PT" sz="1400" dirty="0" smtClean="0">
                <a:solidFill>
                  <a:schemeClr val="tx1"/>
                </a:solidFill>
                <a:latin typeface="Georgia" panose="02040502050405020303" pitchFamily="18" charset="0"/>
              </a:rPr>
              <a:t>Presentation of the toolbox</a:t>
            </a:r>
          </a:p>
          <a:p>
            <a:pPr marL="171450" indent="-171450">
              <a:buFont typeface="Wingdings" pitchFamily="2" charset="2"/>
              <a:buChar char="§"/>
            </a:pPr>
            <a:endParaRPr lang="pt-PT" sz="1400" dirty="0" smtClean="0">
              <a:solidFill>
                <a:schemeClr val="tx1"/>
              </a:solidFill>
              <a:latin typeface="Georgia" panose="02040502050405020303" pitchFamily="18" charset="0"/>
            </a:endParaRPr>
          </a:p>
          <a:p>
            <a:pPr marL="171450" indent="-171450">
              <a:buFont typeface="Wingdings" pitchFamily="2" charset="2"/>
              <a:buChar char="§"/>
            </a:pPr>
            <a:r>
              <a:rPr lang="pt-PT" sz="1400" dirty="0" smtClean="0">
                <a:solidFill>
                  <a:schemeClr val="tx1"/>
                </a:solidFill>
                <a:latin typeface="Georgia" panose="02040502050405020303" pitchFamily="18" charset="0"/>
              </a:rPr>
              <a:t>Identification of groups of stakeholders</a:t>
            </a:r>
          </a:p>
          <a:p>
            <a:pPr marL="171450" indent="-171450">
              <a:buFont typeface="Wingdings" pitchFamily="2" charset="2"/>
              <a:buChar char="§"/>
            </a:pPr>
            <a:endParaRPr lang="en-US" sz="1000" dirty="0">
              <a:latin typeface="Georgia" panose="02040502050405020303" pitchFamily="18" charset="0"/>
            </a:endParaRPr>
          </a:p>
        </p:txBody>
      </p:sp>
      <p:sp>
        <p:nvSpPr>
          <p:cNvPr id="10" name="Rectangle 10">
            <a:hlinkClick r:id="rId2" action="ppaction://hlinksldjump"/>
          </p:cNvPr>
          <p:cNvSpPr/>
          <p:nvPr/>
        </p:nvSpPr>
        <p:spPr>
          <a:xfrm>
            <a:off x="1891748" y="3596809"/>
            <a:ext cx="1512000" cy="298298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Wingdings" pitchFamily="2" charset="2"/>
              <a:buChar char="§"/>
            </a:pPr>
            <a:r>
              <a:rPr lang="pt-PT" sz="1400" dirty="0" smtClean="0">
                <a:solidFill>
                  <a:schemeClr val="tx1"/>
                </a:solidFill>
                <a:latin typeface="Georgia" panose="02040502050405020303" pitchFamily="18" charset="0"/>
              </a:rPr>
              <a:t>For each group of stakeholders identification of key questions</a:t>
            </a:r>
          </a:p>
        </p:txBody>
      </p:sp>
      <p:sp>
        <p:nvSpPr>
          <p:cNvPr id="11" name="Rectangle 11">
            <a:hlinkClick r:id="rId2" action="ppaction://hlinksldjump"/>
          </p:cNvPr>
          <p:cNvSpPr/>
          <p:nvPr/>
        </p:nvSpPr>
        <p:spPr>
          <a:xfrm>
            <a:off x="3403748" y="5150686"/>
            <a:ext cx="1512000" cy="237421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Wingdings" pitchFamily="2" charset="2"/>
              <a:buChar char="§"/>
            </a:pPr>
            <a:r>
              <a:rPr lang="pt-PT" sz="1400" dirty="0" smtClean="0">
                <a:solidFill>
                  <a:schemeClr val="tx1"/>
                </a:solidFill>
                <a:latin typeface="Georgia" panose="02040502050405020303" pitchFamily="18" charset="0"/>
              </a:rPr>
              <a:t>For each group of stakeholders identification of key activities</a:t>
            </a:r>
          </a:p>
        </p:txBody>
      </p:sp>
      <p:sp>
        <p:nvSpPr>
          <p:cNvPr id="12" name="Rectangle 12">
            <a:hlinkClick r:id="rId2" action="ppaction://hlinksldjump"/>
          </p:cNvPr>
          <p:cNvSpPr/>
          <p:nvPr/>
        </p:nvSpPr>
        <p:spPr>
          <a:xfrm>
            <a:off x="4915748" y="6702990"/>
            <a:ext cx="2475652" cy="16537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Wingdings" pitchFamily="2" charset="2"/>
              <a:buChar char="§"/>
            </a:pPr>
            <a:r>
              <a:rPr lang="en-US" sz="1400" dirty="0">
                <a:solidFill>
                  <a:schemeClr val="tx1"/>
                </a:solidFill>
                <a:latin typeface="Georgia" panose="02040502050405020303" pitchFamily="18" charset="0"/>
              </a:rPr>
              <a:t>examples taken from the model regions</a:t>
            </a:r>
            <a:endParaRPr lang="pt-PT" sz="1400" dirty="0" smtClean="0">
              <a:solidFill>
                <a:schemeClr val="tx1"/>
              </a:solidFill>
              <a:latin typeface="Georgia" panose="02040502050405020303" pitchFamily="18" charset="0"/>
            </a:endParaRPr>
          </a:p>
        </p:txBody>
      </p:sp>
      <p:grpSp>
        <p:nvGrpSpPr>
          <p:cNvPr id="19" name="Grupo 18"/>
          <p:cNvGrpSpPr/>
          <p:nvPr/>
        </p:nvGrpSpPr>
        <p:grpSpPr>
          <a:xfrm>
            <a:off x="608772" y="7563813"/>
            <a:ext cx="1296228" cy="598126"/>
            <a:chOff x="0" y="160075"/>
            <a:chExt cx="8619550" cy="455715"/>
          </a:xfrm>
        </p:grpSpPr>
        <p:sp>
          <p:nvSpPr>
            <p:cNvPr id="20" name="Rectângulo arredondado 19">
              <a:hlinkClick r:id="rId3"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21" name="Rectângulo 20">
              <a:hlinkClick r:id="rId4"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pt-PT" b="1" dirty="0" err="1" smtClean="0">
                  <a:latin typeface="Georgia" panose="02040502050405020303" pitchFamily="18" charset="0"/>
                </a:rPr>
                <a:t>Back</a:t>
              </a:r>
              <a:endParaRPr lang="en-GB" b="1" kern="1200" dirty="0">
                <a:latin typeface="Georgia" panose="02040502050405020303" pitchFamily="18" charset="0"/>
              </a:endParaRPr>
            </a:p>
          </p:txBody>
        </p:sp>
      </p:grpSp>
    </p:spTree>
    <p:extLst>
      <p:ext uri="{BB962C8B-B14F-4D97-AF65-F5344CB8AC3E}">
        <p14:creationId xmlns:p14="http://schemas.microsoft.com/office/powerpoint/2010/main" val="11442515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4184070901"/>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251528" y="2326822"/>
            <a:ext cx="4485872" cy="598126"/>
            <a:chOff x="72016" y="930430"/>
            <a:chExt cx="4485872" cy="455715"/>
          </a:xfrm>
        </p:grpSpPr>
        <p:sp>
          <p:nvSpPr>
            <p:cNvPr id="9" name="Rectângulo arredondado 8"/>
            <p:cNvSpPr/>
            <p:nvPr/>
          </p:nvSpPr>
          <p:spPr>
            <a:xfrm>
              <a:off x="72016" y="930430"/>
              <a:ext cx="4485872"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ectângulo 9"/>
            <p:cNvSpPr/>
            <p:nvPr/>
          </p:nvSpPr>
          <p:spPr>
            <a:xfrm>
              <a:off x="94262" y="952676"/>
              <a:ext cx="4441380"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pt-PT" sz="2700" b="1" kern="1200" dirty="0" smtClean="0">
                  <a:latin typeface="Georgia" panose="02040502050405020303" pitchFamily="18" charset="0"/>
                </a:rPr>
                <a:t>Step 2</a:t>
              </a:r>
              <a:endParaRPr lang="en-GB" sz="2700" b="1" kern="1200" dirty="0">
                <a:latin typeface="Georgia" panose="02040502050405020303" pitchFamily="18" charset="0"/>
              </a:endParaRPr>
            </a:p>
          </p:txBody>
        </p:sp>
      </p:grpSp>
      <p:sp>
        <p:nvSpPr>
          <p:cNvPr id="11" name="Rectângulo 10"/>
          <p:cNvSpPr/>
          <p:nvPr/>
        </p:nvSpPr>
        <p:spPr>
          <a:xfrm>
            <a:off x="215437" y="4260145"/>
            <a:ext cx="8640952" cy="2708434"/>
          </a:xfrm>
          <a:prstGeom prst="rect">
            <a:avLst/>
          </a:prstGeom>
        </p:spPr>
        <p:txBody>
          <a:bodyPr wrap="square">
            <a:spAutoFit/>
          </a:bodyPr>
          <a:lstStyle/>
          <a:p>
            <a:pPr marL="285750" lvl="0" indent="-285750" algn="just">
              <a:lnSpc>
                <a:spcPct val="150000"/>
              </a:lnSpc>
              <a:buFont typeface="Wingdings" panose="05000000000000000000" pitchFamily="2" charset="2"/>
              <a:buChar char="ü"/>
            </a:pPr>
            <a:r>
              <a:rPr lang="en-GB" sz="2000" u="sng" dirty="0" smtClean="0">
                <a:latin typeface="Georgia" panose="02040502050405020303" pitchFamily="18" charset="0"/>
              </a:rPr>
              <a:t>Involvement </a:t>
            </a:r>
            <a:r>
              <a:rPr lang="en-GB" sz="2000" u="sng" dirty="0">
                <a:latin typeface="Georgia" panose="02040502050405020303" pitchFamily="18" charset="0"/>
              </a:rPr>
              <a:t>of experts and stakeholders</a:t>
            </a:r>
            <a:endParaRPr lang="en-GB" sz="2000" dirty="0">
              <a:latin typeface="Georgia" panose="02040502050405020303" pitchFamily="18" charset="0"/>
            </a:endParaRPr>
          </a:p>
          <a:p>
            <a:pPr marL="447675" lvl="0" indent="-185738" algn="just">
              <a:lnSpc>
                <a:spcPct val="110000"/>
              </a:lnSpc>
              <a:spcAft>
                <a:spcPts val="1200"/>
              </a:spcAft>
            </a:pPr>
            <a:r>
              <a:rPr lang="en-GB" sz="2000" dirty="0" smtClean="0">
                <a:latin typeface="Georgia" panose="02040502050405020303" pitchFamily="18" charset="0"/>
              </a:rPr>
              <a:t>- Identification </a:t>
            </a:r>
            <a:r>
              <a:rPr lang="en-GB" sz="2000" dirty="0">
                <a:latin typeface="Georgia" panose="02040502050405020303" pitchFamily="18" charset="0"/>
              </a:rPr>
              <a:t>of the group of experts and stakeholders to be involved</a:t>
            </a:r>
          </a:p>
          <a:p>
            <a:pPr marL="447675" lvl="0" indent="-185738" algn="just">
              <a:lnSpc>
                <a:spcPct val="110000"/>
              </a:lnSpc>
              <a:spcAft>
                <a:spcPts val="1200"/>
              </a:spcAft>
            </a:pPr>
            <a:r>
              <a:rPr lang="en-GB" sz="2000" dirty="0" smtClean="0">
                <a:latin typeface="Georgia" panose="02040502050405020303" pitchFamily="18" charset="0"/>
              </a:rPr>
              <a:t>- Understand </a:t>
            </a:r>
            <a:r>
              <a:rPr lang="en-GB" sz="2000" dirty="0">
                <a:latin typeface="Georgia" panose="02040502050405020303" pitchFamily="18" charset="0"/>
              </a:rPr>
              <a:t>the expertise, skills and roles of those to be involved</a:t>
            </a:r>
          </a:p>
          <a:p>
            <a:pPr marL="447675" lvl="0" indent="-185738" algn="just">
              <a:lnSpc>
                <a:spcPct val="110000"/>
              </a:lnSpc>
              <a:spcAft>
                <a:spcPts val="1200"/>
              </a:spcAft>
            </a:pPr>
            <a:r>
              <a:rPr lang="en-GB" sz="2000" dirty="0" smtClean="0">
                <a:latin typeface="Georgia" panose="02040502050405020303" pitchFamily="18" charset="0"/>
              </a:rPr>
              <a:t>- Identification </a:t>
            </a:r>
            <a:r>
              <a:rPr lang="en-GB" sz="2000" dirty="0">
                <a:latin typeface="Georgia" panose="02040502050405020303" pitchFamily="18" charset="0"/>
              </a:rPr>
              <a:t>of the existing collection methods in the region</a:t>
            </a:r>
          </a:p>
          <a:p>
            <a:pPr marL="447675" lvl="0" indent="-185738" algn="just">
              <a:lnSpc>
                <a:spcPct val="110000"/>
              </a:lnSpc>
              <a:spcAft>
                <a:spcPts val="1200"/>
              </a:spcAft>
            </a:pPr>
            <a:r>
              <a:rPr lang="en-GB" sz="2000" dirty="0" smtClean="0">
                <a:latin typeface="Georgia" panose="02040502050405020303" pitchFamily="18" charset="0"/>
              </a:rPr>
              <a:t>- Identification </a:t>
            </a:r>
            <a:r>
              <a:rPr lang="en-GB" sz="2000" dirty="0">
                <a:latin typeface="Georgia" panose="02040502050405020303" pitchFamily="18" charset="0"/>
              </a:rPr>
              <a:t>of the existing classification and the sort methods in the region</a:t>
            </a:r>
          </a:p>
        </p:txBody>
      </p:sp>
      <p:grpSp>
        <p:nvGrpSpPr>
          <p:cNvPr id="12" name="Grupo 11"/>
          <p:cNvGrpSpPr/>
          <p:nvPr/>
        </p:nvGrpSpPr>
        <p:grpSpPr>
          <a:xfrm>
            <a:off x="273619" y="7648608"/>
            <a:ext cx="4309775" cy="598126"/>
            <a:chOff x="0" y="160075"/>
            <a:chExt cx="8619550" cy="455715"/>
          </a:xfrm>
        </p:grpSpPr>
        <p:sp>
          <p:nvSpPr>
            <p:cNvPr id="13" name="Rectângulo arredondado 12">
              <a:hlinkClick r:id="rId7"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4" name="Rectângulo 13">
              <a:hlinkClick r:id="rId8"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b="1" dirty="0" smtClean="0">
                  <a:latin typeface="Georgia" panose="02040502050405020303" pitchFamily="18" charset="0"/>
                </a:rPr>
                <a:t>Examples from model regions</a:t>
              </a:r>
              <a:endParaRPr lang="en-GB" b="1" kern="1200" dirty="0">
                <a:latin typeface="Georgia" panose="02040502050405020303" pitchFamily="18" charset="0"/>
              </a:endParaRPr>
            </a:p>
          </p:txBody>
        </p:sp>
      </p:grpSp>
      <p:grpSp>
        <p:nvGrpSpPr>
          <p:cNvPr id="15" name="Grupo 14"/>
          <p:cNvGrpSpPr/>
          <p:nvPr/>
        </p:nvGrpSpPr>
        <p:grpSpPr>
          <a:xfrm>
            <a:off x="6041229" y="1230201"/>
            <a:ext cx="763019" cy="1134042"/>
            <a:chOff x="7560887" y="115049"/>
            <a:chExt cx="763019" cy="864032"/>
          </a:xfrm>
        </p:grpSpPr>
        <p:sp>
          <p:nvSpPr>
            <p:cNvPr id="16" name="Rectângulo 15">
              <a:hlinkClick r:id="rId9"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7" name="Rectângulo 16">
              <a:hlinkClick r:id="rId10"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8" name="Grupo 17"/>
          <p:cNvGrpSpPr/>
          <p:nvPr/>
        </p:nvGrpSpPr>
        <p:grpSpPr>
          <a:xfrm>
            <a:off x="7164288" y="1230201"/>
            <a:ext cx="1771254" cy="1134042"/>
            <a:chOff x="6811726" y="115049"/>
            <a:chExt cx="1771254" cy="864032"/>
          </a:xfrm>
        </p:grpSpPr>
        <p:sp>
          <p:nvSpPr>
            <p:cNvPr id="20" name="Rectângulo 19">
              <a:hlinkClick r:id="rId9"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kern="1200" noProof="0" dirty="0" err="1" smtClean="0">
                  <a:solidFill>
                    <a:schemeClr val="bg1"/>
                  </a:solidFill>
                  <a:latin typeface="Georgia" panose="02040502050405020303" pitchFamily="18" charset="0"/>
                </a:rPr>
                <a:t>Main</a:t>
              </a:r>
              <a:r>
                <a:rPr lang="pt-PT" b="1" kern="1200" noProof="0" dirty="0" smtClean="0">
                  <a:solidFill>
                    <a:schemeClr val="bg1"/>
                  </a:solidFill>
                  <a:latin typeface="Georgia" panose="02040502050405020303" pitchFamily="18" charset="0"/>
                </a:rPr>
                <a:t> </a:t>
              </a:r>
              <a:r>
                <a:rPr lang="pt-PT" b="1" kern="1200" noProof="0" dirty="0" err="1" smtClean="0">
                  <a:solidFill>
                    <a:schemeClr val="bg1"/>
                  </a:solidFill>
                  <a:latin typeface="Georgia" panose="02040502050405020303" pitchFamily="18" charset="0"/>
                </a:rPr>
                <a:t>Page</a:t>
              </a:r>
              <a:endParaRPr lang="en-GB" b="1" kern="1200" noProof="0" dirty="0">
                <a:solidFill>
                  <a:schemeClr val="bg1"/>
                </a:solidFill>
                <a:latin typeface="Georgia" panose="02040502050405020303" pitchFamily="18" charset="0"/>
              </a:endParaRPr>
            </a:p>
          </p:txBody>
        </p:sp>
        <p:sp>
          <p:nvSpPr>
            <p:cNvPr id="19" name="Rectângulo 18">
              <a:hlinkClick r:id="rId9"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grpSp>
        <p:nvGrpSpPr>
          <p:cNvPr id="21" name="Grupo 20"/>
          <p:cNvGrpSpPr/>
          <p:nvPr/>
        </p:nvGrpSpPr>
        <p:grpSpPr>
          <a:xfrm>
            <a:off x="4859948" y="7619410"/>
            <a:ext cx="1296228" cy="598126"/>
            <a:chOff x="0" y="160075"/>
            <a:chExt cx="8619550" cy="455715"/>
          </a:xfrm>
        </p:grpSpPr>
        <p:sp>
          <p:nvSpPr>
            <p:cNvPr id="22" name="Rectângulo arredondado 21">
              <a:hlinkClick r:id="rId11"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23" name="Rectângulo 22">
              <a:hlinkClick r:id="rId12"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b="1" dirty="0" smtClean="0">
                  <a:latin typeface="Georgia" panose="02040502050405020303" pitchFamily="18" charset="0"/>
                </a:rPr>
                <a:t>Tools</a:t>
              </a:r>
              <a:endParaRPr lang="en-GB" b="1" kern="1200" dirty="0">
                <a:latin typeface="Georgia" panose="02040502050405020303" pitchFamily="18" charset="0"/>
              </a:endParaRPr>
            </a:p>
          </p:txBody>
        </p:sp>
      </p:grpSp>
      <p:grpSp>
        <p:nvGrpSpPr>
          <p:cNvPr id="24" name="Grupo 23"/>
          <p:cNvGrpSpPr/>
          <p:nvPr/>
        </p:nvGrpSpPr>
        <p:grpSpPr>
          <a:xfrm>
            <a:off x="6415140" y="7648606"/>
            <a:ext cx="2383923" cy="598126"/>
            <a:chOff x="0" y="160075"/>
            <a:chExt cx="8619550" cy="455715"/>
          </a:xfrm>
        </p:grpSpPr>
        <p:sp>
          <p:nvSpPr>
            <p:cNvPr id="25" name="Rectângulo arredondado 24">
              <a:hlinkClick r:id="rId13"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26" name="Rectângulo 25">
              <a:hlinkClick r:id="rId14"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b="1" dirty="0" smtClean="0">
                  <a:latin typeface="Georgia" panose="02040502050405020303" pitchFamily="18" charset="0"/>
                </a:rPr>
                <a:t>Possible Actions</a:t>
              </a:r>
              <a:endParaRPr lang="en-GB" b="1" kern="1200" dirty="0">
                <a:latin typeface="Georgia" panose="02040502050405020303" pitchFamily="18" charset="0"/>
              </a:endParaRPr>
            </a:p>
          </p:txBody>
        </p:sp>
      </p:grpSp>
      <p:grpSp>
        <p:nvGrpSpPr>
          <p:cNvPr id="27" name="Grupo 26"/>
          <p:cNvGrpSpPr/>
          <p:nvPr/>
        </p:nvGrpSpPr>
        <p:grpSpPr>
          <a:xfrm>
            <a:off x="143508" y="2988394"/>
            <a:ext cx="8856984" cy="877680"/>
            <a:chOff x="0" y="1932689"/>
            <a:chExt cx="8856984" cy="877680"/>
          </a:xfrm>
        </p:grpSpPr>
        <p:sp>
          <p:nvSpPr>
            <p:cNvPr id="28" name="Rectângulo 27"/>
            <p:cNvSpPr/>
            <p:nvPr/>
          </p:nvSpPr>
          <p:spPr>
            <a:xfrm>
              <a:off x="0" y="1932689"/>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9" name="Rectângulo 28"/>
            <p:cNvSpPr/>
            <p:nvPr/>
          </p:nvSpPr>
          <p:spPr>
            <a:xfrm>
              <a:off x="0" y="1932689"/>
              <a:ext cx="8856984" cy="87768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Identification if the network to collect, to classify and to sort the wood wastes in the region is effective or if building a good network that will enable the collection, classification and sorting is needed</a:t>
              </a:r>
              <a:endParaRPr lang="en-GB" sz="1800" kern="1200" dirty="0">
                <a:latin typeface="Georgia" panose="02040502050405020303" pitchFamily="18" charset="0"/>
              </a:endParaRPr>
            </a:p>
          </p:txBody>
        </p:sp>
      </p:grpSp>
    </p:spTree>
    <p:extLst>
      <p:ext uri="{BB962C8B-B14F-4D97-AF65-F5344CB8AC3E}">
        <p14:creationId xmlns:p14="http://schemas.microsoft.com/office/powerpoint/2010/main" val="34330461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826756388"/>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1" name="Grupo 10"/>
          <p:cNvGrpSpPr/>
          <p:nvPr/>
        </p:nvGrpSpPr>
        <p:grpSpPr>
          <a:xfrm>
            <a:off x="251528" y="2421332"/>
            <a:ext cx="4485872" cy="598126"/>
            <a:chOff x="72016" y="3002095"/>
            <a:chExt cx="4485872" cy="455715"/>
          </a:xfrm>
        </p:grpSpPr>
        <p:sp>
          <p:nvSpPr>
            <p:cNvPr id="15" name="Rectângulo arredondado 14"/>
            <p:cNvSpPr/>
            <p:nvPr/>
          </p:nvSpPr>
          <p:spPr>
            <a:xfrm>
              <a:off x="72016" y="3002095"/>
              <a:ext cx="4485872"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Rectângulo 15"/>
            <p:cNvSpPr/>
            <p:nvPr/>
          </p:nvSpPr>
          <p:spPr>
            <a:xfrm>
              <a:off x="94262" y="3024341"/>
              <a:ext cx="4441380"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pt-PT" sz="2700" b="1" kern="1200" dirty="0" smtClean="0">
                  <a:latin typeface="Georgia" panose="02040502050405020303" pitchFamily="18" charset="0"/>
                </a:rPr>
                <a:t>Step 4</a:t>
              </a:r>
              <a:endParaRPr lang="en-GB" sz="2700" b="1" kern="1200" dirty="0">
                <a:latin typeface="Georgia" panose="02040502050405020303" pitchFamily="18" charset="0"/>
              </a:endParaRPr>
            </a:p>
          </p:txBody>
        </p:sp>
      </p:grpSp>
      <p:grpSp>
        <p:nvGrpSpPr>
          <p:cNvPr id="17" name="Grupo 16"/>
          <p:cNvGrpSpPr/>
          <p:nvPr/>
        </p:nvGrpSpPr>
        <p:grpSpPr>
          <a:xfrm>
            <a:off x="273619" y="7955326"/>
            <a:ext cx="4309775" cy="598126"/>
            <a:chOff x="0" y="160075"/>
            <a:chExt cx="8619550" cy="455715"/>
          </a:xfrm>
        </p:grpSpPr>
        <p:sp>
          <p:nvSpPr>
            <p:cNvPr id="18" name="Rectângulo arredondado 17">
              <a:hlinkClick r:id="rId7"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9" name="Rectângulo 18">
              <a:hlinkClick r:id="rId8"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Examples from model regions</a:t>
              </a:r>
              <a:endParaRPr lang="en-GB" sz="2000" b="1" kern="1200" dirty="0">
                <a:latin typeface="Georgia" panose="02040502050405020303" pitchFamily="18" charset="0"/>
              </a:endParaRPr>
            </a:p>
          </p:txBody>
        </p:sp>
      </p:grpSp>
      <p:sp>
        <p:nvSpPr>
          <p:cNvPr id="20" name="Rectângulo 19"/>
          <p:cNvSpPr/>
          <p:nvPr/>
        </p:nvSpPr>
        <p:spPr>
          <a:xfrm>
            <a:off x="179512" y="3811254"/>
            <a:ext cx="8640952" cy="3877985"/>
          </a:xfrm>
          <a:prstGeom prst="rect">
            <a:avLst/>
          </a:prstGeom>
        </p:spPr>
        <p:txBody>
          <a:bodyPr wrap="square">
            <a:spAutoFit/>
          </a:bodyPr>
          <a:lstStyle/>
          <a:p>
            <a:pPr marL="285750" lvl="0" indent="-285750" algn="just">
              <a:lnSpc>
                <a:spcPct val="150000"/>
              </a:lnSpc>
              <a:buFont typeface="Wingdings" panose="05000000000000000000" pitchFamily="2" charset="2"/>
              <a:buChar char="ü"/>
            </a:pPr>
            <a:r>
              <a:rPr lang="en-GB" sz="2000" u="sng" dirty="0" smtClean="0">
                <a:latin typeface="Georgia" panose="02040502050405020303" pitchFamily="18" charset="0"/>
              </a:rPr>
              <a:t>Involvement </a:t>
            </a:r>
            <a:r>
              <a:rPr lang="en-GB" sz="2000" u="sng" dirty="0">
                <a:latin typeface="Georgia" panose="02040502050405020303" pitchFamily="18" charset="0"/>
              </a:rPr>
              <a:t>of experts and stakeholders</a:t>
            </a:r>
            <a:endParaRPr lang="en-GB" sz="2000" dirty="0">
              <a:latin typeface="Georgia" panose="02040502050405020303" pitchFamily="18" charset="0"/>
            </a:endParaRPr>
          </a:p>
          <a:p>
            <a:pPr marL="285750" lvl="0" indent="-285750" algn="just">
              <a:lnSpc>
                <a:spcPct val="150000"/>
              </a:lnSpc>
              <a:buFont typeface="Wingdings" panose="05000000000000000000" pitchFamily="2" charset="2"/>
              <a:buChar char="ü"/>
            </a:pPr>
            <a:r>
              <a:rPr lang="en-GB" sz="2000" u="sng" dirty="0">
                <a:latin typeface="Georgia" panose="02040502050405020303" pitchFamily="18" charset="0"/>
              </a:rPr>
              <a:t>Development and definition of wood wastes management practices of</a:t>
            </a:r>
            <a:endParaRPr lang="en-GB" sz="2000" dirty="0">
              <a:latin typeface="Georgia" panose="02040502050405020303" pitchFamily="18" charset="0"/>
            </a:endParaRPr>
          </a:p>
          <a:p>
            <a:pPr marL="447675" lvl="0" indent="-166688" algn="just">
              <a:lnSpc>
                <a:spcPct val="110000"/>
              </a:lnSpc>
              <a:spcAft>
                <a:spcPts val="600"/>
              </a:spcAft>
            </a:pPr>
            <a:r>
              <a:rPr lang="en-GB" sz="2000" dirty="0" smtClean="0">
                <a:latin typeface="Georgia" panose="02040502050405020303" pitchFamily="18" charset="0"/>
              </a:rPr>
              <a:t>- Definition </a:t>
            </a:r>
            <a:r>
              <a:rPr lang="en-GB" sz="2000" dirty="0">
                <a:latin typeface="Georgia" panose="02040502050405020303" pitchFamily="18" charset="0"/>
              </a:rPr>
              <a:t>of the need for new collection, classification and sorting centres</a:t>
            </a:r>
          </a:p>
          <a:p>
            <a:pPr marL="447675" lvl="0" indent="-166688" algn="just">
              <a:lnSpc>
                <a:spcPct val="110000"/>
              </a:lnSpc>
              <a:spcAft>
                <a:spcPts val="600"/>
              </a:spcAft>
            </a:pPr>
            <a:r>
              <a:rPr lang="en-GB" sz="2000" dirty="0" smtClean="0">
                <a:latin typeface="Georgia" panose="02040502050405020303" pitchFamily="18" charset="0"/>
              </a:rPr>
              <a:t>- Definition </a:t>
            </a:r>
            <a:r>
              <a:rPr lang="en-GB" sz="2000" dirty="0">
                <a:latin typeface="Georgia" panose="02040502050405020303" pitchFamily="18" charset="0"/>
              </a:rPr>
              <a:t>of new methods of wood waste collection, classification and sorting</a:t>
            </a:r>
          </a:p>
          <a:p>
            <a:pPr marL="447675" indent="-166688" algn="just">
              <a:lnSpc>
                <a:spcPct val="110000"/>
              </a:lnSpc>
              <a:spcAft>
                <a:spcPts val="600"/>
              </a:spcAft>
            </a:pPr>
            <a:r>
              <a:rPr lang="en-GB" sz="2000" dirty="0" smtClean="0">
                <a:latin typeface="Georgia" panose="02040502050405020303" pitchFamily="18" charset="0"/>
              </a:rPr>
              <a:t>- Classification</a:t>
            </a:r>
            <a:r>
              <a:rPr lang="en-GB" sz="2000" dirty="0">
                <a:latin typeface="Georgia" panose="02040502050405020303" pitchFamily="18" charset="0"/>
              </a:rPr>
              <a:t>, collection, sorting and separation of wood wastes and inorganic matter commonly associated with wood wastes, in order to better identify </a:t>
            </a:r>
            <a:r>
              <a:rPr lang="en-GB" sz="2000" dirty="0" smtClean="0">
                <a:latin typeface="Georgia" panose="02040502050405020303" pitchFamily="18" charset="0"/>
              </a:rPr>
              <a:t>the valorisation </a:t>
            </a:r>
            <a:r>
              <a:rPr lang="en-GB" sz="2000" dirty="0">
                <a:latin typeface="Georgia" panose="02040502050405020303" pitchFamily="18" charset="0"/>
              </a:rPr>
              <a:t>options for wood wastes whether by recycling or by energy conversion</a:t>
            </a:r>
            <a:endParaRPr lang="en-GB" sz="2000" dirty="0">
              <a:latin typeface="Georgia" panose="02040502050405020303" pitchFamily="18" charset="0"/>
            </a:endParaRPr>
          </a:p>
        </p:txBody>
      </p:sp>
      <p:grpSp>
        <p:nvGrpSpPr>
          <p:cNvPr id="21" name="Grupo 20"/>
          <p:cNvGrpSpPr/>
          <p:nvPr/>
        </p:nvGrpSpPr>
        <p:grpSpPr>
          <a:xfrm>
            <a:off x="6041229" y="1220679"/>
            <a:ext cx="763019" cy="1134042"/>
            <a:chOff x="7560887" y="115049"/>
            <a:chExt cx="763019" cy="864032"/>
          </a:xfrm>
        </p:grpSpPr>
        <p:sp>
          <p:nvSpPr>
            <p:cNvPr id="22" name="Rectângulo 21">
              <a:hlinkClick r:id="rId9"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3" name="Rectângulo 22">
              <a:hlinkClick r:id="rId10"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24" name="Grupo 23"/>
          <p:cNvGrpSpPr/>
          <p:nvPr/>
        </p:nvGrpSpPr>
        <p:grpSpPr>
          <a:xfrm>
            <a:off x="7164288" y="1221143"/>
            <a:ext cx="1771254" cy="1134042"/>
            <a:chOff x="6811726" y="115049"/>
            <a:chExt cx="1771254" cy="864032"/>
          </a:xfrm>
        </p:grpSpPr>
        <p:sp>
          <p:nvSpPr>
            <p:cNvPr id="25" name="Rectângulo 24">
              <a:hlinkClick r:id="rId9"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6" name="Rectângulo 25">
              <a:hlinkClick r:id="rId9"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grpSp>
        <p:nvGrpSpPr>
          <p:cNvPr id="27" name="Grupo 26"/>
          <p:cNvGrpSpPr/>
          <p:nvPr/>
        </p:nvGrpSpPr>
        <p:grpSpPr>
          <a:xfrm>
            <a:off x="4859948" y="7926128"/>
            <a:ext cx="1296228" cy="598126"/>
            <a:chOff x="0" y="160075"/>
            <a:chExt cx="8619550" cy="455715"/>
          </a:xfrm>
        </p:grpSpPr>
        <p:sp>
          <p:nvSpPr>
            <p:cNvPr id="28" name="Rectângulo arredondado 27">
              <a:hlinkClick r:id="rId11"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29" name="Rectângulo 28">
              <a:hlinkClick r:id="rId12"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Tools</a:t>
              </a:r>
              <a:endParaRPr lang="en-GB" sz="2000" b="1" kern="1200" dirty="0">
                <a:latin typeface="Georgia" panose="02040502050405020303" pitchFamily="18" charset="0"/>
              </a:endParaRPr>
            </a:p>
          </p:txBody>
        </p:sp>
      </p:grpSp>
      <p:grpSp>
        <p:nvGrpSpPr>
          <p:cNvPr id="30" name="Grupo 29"/>
          <p:cNvGrpSpPr/>
          <p:nvPr/>
        </p:nvGrpSpPr>
        <p:grpSpPr>
          <a:xfrm>
            <a:off x="6415140" y="7955324"/>
            <a:ext cx="2383923" cy="598126"/>
            <a:chOff x="0" y="160075"/>
            <a:chExt cx="8619550" cy="455715"/>
          </a:xfrm>
        </p:grpSpPr>
        <p:sp>
          <p:nvSpPr>
            <p:cNvPr id="31" name="Rectângulo arredondado 30">
              <a:hlinkClick r:id="rId13"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32" name="Rectângulo 31">
              <a:hlinkClick r:id="rId14"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Possible Actions</a:t>
              </a:r>
              <a:endParaRPr lang="en-GB" sz="2000" b="1" kern="1200" dirty="0">
                <a:latin typeface="Georgia" panose="02040502050405020303" pitchFamily="18" charset="0"/>
              </a:endParaRPr>
            </a:p>
          </p:txBody>
        </p:sp>
      </p:grpSp>
      <p:grpSp>
        <p:nvGrpSpPr>
          <p:cNvPr id="33" name="Grupo 32"/>
          <p:cNvGrpSpPr/>
          <p:nvPr/>
        </p:nvGrpSpPr>
        <p:grpSpPr>
          <a:xfrm>
            <a:off x="143508" y="3060402"/>
            <a:ext cx="8856984" cy="877680"/>
            <a:chOff x="0" y="5015182"/>
            <a:chExt cx="8856984" cy="877680"/>
          </a:xfrm>
        </p:grpSpPr>
        <p:sp>
          <p:nvSpPr>
            <p:cNvPr id="34" name="Rectângulo 33"/>
            <p:cNvSpPr/>
            <p:nvPr/>
          </p:nvSpPr>
          <p:spPr>
            <a:xfrm>
              <a:off x="0" y="5015182"/>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5" name="Rectângulo 34"/>
            <p:cNvSpPr/>
            <p:nvPr/>
          </p:nvSpPr>
          <p:spPr>
            <a:xfrm>
              <a:off x="0" y="5015182"/>
              <a:ext cx="8856984" cy="87768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The network to collect, to classify and to sort the wood wastes in the region needs to be improved</a:t>
              </a:r>
              <a:endParaRPr lang="en-GB" sz="1800" kern="1200" dirty="0">
                <a:latin typeface="Georgia" panose="02040502050405020303" pitchFamily="18" charset="0"/>
              </a:endParaRPr>
            </a:p>
          </p:txBody>
        </p:sp>
      </p:grpSp>
    </p:spTree>
    <p:extLst>
      <p:ext uri="{BB962C8B-B14F-4D97-AF65-F5344CB8AC3E}">
        <p14:creationId xmlns:p14="http://schemas.microsoft.com/office/powerpoint/2010/main" val="23895465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312109601"/>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251520" y="2768311"/>
            <a:ext cx="4464496" cy="598126"/>
            <a:chOff x="0" y="160075"/>
            <a:chExt cx="8619550" cy="455715"/>
          </a:xfrm>
        </p:grpSpPr>
        <p:sp>
          <p:nvSpPr>
            <p:cNvPr id="6" name="Rectângulo arredondado 5"/>
            <p:cNvSpPr/>
            <p:nvPr/>
          </p:nvSpPr>
          <p:spPr>
            <a:xfrm>
              <a:off x="0" y="160075"/>
              <a:ext cx="8619550"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ectângulo 6"/>
            <p:cNvSpPr/>
            <p:nvPr/>
          </p:nvSpPr>
          <p:spPr>
            <a:xfrm>
              <a:off x="22246" y="182321"/>
              <a:ext cx="8575058"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
        <p:nvSpPr>
          <p:cNvPr id="8" name="CaixaDeTexto 7">
            <a:hlinkClick r:id="rId7" action="ppaction://hlinksldjump"/>
          </p:cNvPr>
          <p:cNvSpPr txBox="1"/>
          <p:nvPr/>
        </p:nvSpPr>
        <p:spPr>
          <a:xfrm>
            <a:off x="1259632" y="3555458"/>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Austria</a:t>
            </a:r>
            <a:endParaRPr lang="en-GB" dirty="0">
              <a:latin typeface="Georgia" panose="02040502050405020303" pitchFamily="18" charset="0"/>
            </a:endParaRPr>
          </a:p>
        </p:txBody>
      </p:sp>
      <p:sp>
        <p:nvSpPr>
          <p:cNvPr id="9" name="CaixaDeTexto 8">
            <a:hlinkClick r:id="rId8" action="ppaction://hlinksldjump"/>
          </p:cNvPr>
          <p:cNvSpPr txBox="1"/>
          <p:nvPr/>
        </p:nvSpPr>
        <p:spPr>
          <a:xfrm>
            <a:off x="1259632" y="4231860"/>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Italy</a:t>
            </a:r>
            <a:endParaRPr lang="en-GB" dirty="0">
              <a:latin typeface="Georgia" panose="02040502050405020303" pitchFamily="18" charset="0"/>
            </a:endParaRPr>
          </a:p>
        </p:txBody>
      </p:sp>
      <p:sp>
        <p:nvSpPr>
          <p:cNvPr id="10" name="CaixaDeTexto 9">
            <a:hlinkClick r:id="rId9" action="ppaction://hlinksldjump"/>
          </p:cNvPr>
          <p:cNvSpPr txBox="1"/>
          <p:nvPr/>
        </p:nvSpPr>
        <p:spPr>
          <a:xfrm>
            <a:off x="1271154" y="4927892"/>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United Kingdom</a:t>
            </a:r>
            <a:endParaRPr lang="en-GB" dirty="0">
              <a:latin typeface="Georgia" panose="02040502050405020303" pitchFamily="18" charset="0"/>
            </a:endParaRPr>
          </a:p>
        </p:txBody>
      </p:sp>
      <p:sp>
        <p:nvSpPr>
          <p:cNvPr id="11" name="CaixaDeTexto 10">
            <a:hlinkClick r:id="rId10" action="ppaction://hlinksldjump"/>
          </p:cNvPr>
          <p:cNvSpPr txBox="1"/>
          <p:nvPr/>
        </p:nvSpPr>
        <p:spPr>
          <a:xfrm>
            <a:off x="1271154" y="5623924"/>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Sweden</a:t>
            </a:r>
            <a:endParaRPr lang="en-GB" dirty="0">
              <a:latin typeface="Georgia" panose="02040502050405020303" pitchFamily="18" charset="0"/>
            </a:endParaRPr>
          </a:p>
        </p:txBody>
      </p:sp>
      <p:sp>
        <p:nvSpPr>
          <p:cNvPr id="12" name="CaixaDeTexto 11">
            <a:hlinkClick r:id="rId11" action="ppaction://hlinksldjump"/>
          </p:cNvPr>
          <p:cNvSpPr txBox="1"/>
          <p:nvPr/>
        </p:nvSpPr>
        <p:spPr>
          <a:xfrm>
            <a:off x="1259632" y="6303116"/>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Germany</a:t>
            </a:r>
            <a:endParaRPr lang="en-GB" dirty="0">
              <a:latin typeface="Georgia" panose="02040502050405020303" pitchFamily="18" charset="0"/>
            </a:endParaRPr>
          </a:p>
        </p:txBody>
      </p:sp>
      <p:grpSp>
        <p:nvGrpSpPr>
          <p:cNvPr id="13" name="Grupo 12"/>
          <p:cNvGrpSpPr/>
          <p:nvPr/>
        </p:nvGrpSpPr>
        <p:grpSpPr>
          <a:xfrm>
            <a:off x="6041229" y="1211745"/>
            <a:ext cx="763019" cy="1134042"/>
            <a:chOff x="7560887" y="115049"/>
            <a:chExt cx="763019" cy="864032"/>
          </a:xfrm>
        </p:grpSpPr>
        <p:sp>
          <p:nvSpPr>
            <p:cNvPr id="14" name="Rectângulo 13">
              <a:hlinkClick r:id="rId12"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13"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6" name="Grupo 15"/>
          <p:cNvGrpSpPr/>
          <p:nvPr/>
        </p:nvGrpSpPr>
        <p:grpSpPr>
          <a:xfrm>
            <a:off x="7164288" y="1221143"/>
            <a:ext cx="1771254" cy="1134042"/>
            <a:chOff x="6811726" y="115049"/>
            <a:chExt cx="1771254" cy="864032"/>
          </a:xfrm>
        </p:grpSpPr>
        <p:sp>
          <p:nvSpPr>
            <p:cNvPr id="17" name="Rectângulo 16">
              <a:hlinkClick r:id="rId12"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8" name="Rectângulo 17">
              <a:hlinkClick r:id="rId12"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Tree>
    <p:extLst>
      <p:ext uri="{BB962C8B-B14F-4D97-AF65-F5344CB8AC3E}">
        <p14:creationId xmlns:p14="http://schemas.microsoft.com/office/powerpoint/2010/main" val="8967077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848325589"/>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aixaDeTexto 7"/>
          <p:cNvSpPr txBox="1"/>
          <p:nvPr/>
        </p:nvSpPr>
        <p:spPr>
          <a:xfrm>
            <a:off x="294952" y="2326821"/>
            <a:ext cx="201622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Austria</a:t>
            </a:r>
            <a:endParaRPr lang="en-GB" dirty="0">
              <a:latin typeface="Georgia" panose="02040502050405020303" pitchFamily="18" charset="0"/>
            </a:endParaRPr>
          </a:p>
        </p:txBody>
      </p:sp>
      <p:sp>
        <p:nvSpPr>
          <p:cNvPr id="9" name="Rectângulo 8"/>
          <p:cNvSpPr/>
          <p:nvPr/>
        </p:nvSpPr>
        <p:spPr>
          <a:xfrm>
            <a:off x="251520" y="2772370"/>
            <a:ext cx="8629438" cy="11916467"/>
          </a:xfrm>
          <a:prstGeom prst="rect">
            <a:avLst/>
          </a:prstGeom>
          <a:ln w="19050">
            <a:solidFill>
              <a:schemeClr val="tx1"/>
            </a:solidFill>
          </a:ln>
        </p:spPr>
        <p:txBody>
          <a:bodyPr wrap="square">
            <a:spAutoFit/>
          </a:bodyPr>
          <a:lstStyle/>
          <a:p>
            <a:pPr algn="just">
              <a:lnSpc>
                <a:spcPct val="110000"/>
              </a:lnSpc>
            </a:pPr>
            <a:r>
              <a:rPr lang="en-GB" sz="2000" dirty="0">
                <a:latin typeface="Georgia" panose="02040502050405020303" pitchFamily="18" charset="0"/>
              </a:rPr>
              <a:t>Waste wood from households is collected separately as packaging material (yellow waste containers) or as bulky waste (municipal collection centres). Waste wood from companies is separated at source, collected and further treated in waste collection and treatment companies. Waste wood from the construction industry and demolition wood is collected separately at source and is then further treated in designated waste collection and treatment companies.</a:t>
            </a:r>
          </a:p>
          <a:p>
            <a:pPr algn="just">
              <a:lnSpc>
                <a:spcPct val="110000"/>
              </a:lnSpc>
            </a:pPr>
            <a:r>
              <a:rPr lang="en-GB" sz="2000" dirty="0">
                <a:latin typeface="Georgia" panose="02040502050405020303" pitchFamily="18" charset="0"/>
              </a:rPr>
              <a:t> </a:t>
            </a:r>
          </a:p>
          <a:p>
            <a:pPr algn="just">
              <a:lnSpc>
                <a:spcPct val="110000"/>
              </a:lnSpc>
            </a:pPr>
            <a:r>
              <a:rPr lang="en-GB" sz="2000" dirty="0">
                <a:latin typeface="Georgia" panose="02040502050405020303" pitchFamily="18" charset="0"/>
              </a:rPr>
              <a:t>As a consequence of the Austrian legal framework conditions and especially the ban of organic waste (including wood waste) from landfilling, a dense network of municipal and commercial wood waste collection, treatment and recycling operations exists. Sorting the wood wastes initially from other waste streams and then by wood quality allows high recycling rates.</a:t>
            </a:r>
          </a:p>
          <a:p>
            <a:pPr algn="just">
              <a:lnSpc>
                <a:spcPct val="110000"/>
              </a:lnSpc>
            </a:pPr>
            <a:r>
              <a:rPr lang="en-GB" sz="2000" dirty="0">
                <a:latin typeface="Georgia" panose="02040502050405020303" pitchFamily="18" charset="0"/>
              </a:rPr>
              <a:t> </a:t>
            </a:r>
          </a:p>
          <a:p>
            <a:pPr algn="just">
              <a:lnSpc>
                <a:spcPct val="110000"/>
              </a:lnSpc>
            </a:pPr>
            <a:r>
              <a:rPr lang="en-GB" sz="2000" dirty="0">
                <a:latin typeface="Georgia" panose="02040502050405020303" pitchFamily="18" charset="0"/>
              </a:rPr>
              <a:t>A company, located in the south eastern part of Styria, collects about 20,000 t of wood waste per year from surrounding municipal waste collection centres, construction and demolition sites and industrial operations. The collected waste wood is distributed among three different qualities: chemically untreated waste wood (e.g. palettes, wooden packaging), treated waste wood suitable for recycling and treated waste wood suitable only for thermal utilisation.</a:t>
            </a:r>
          </a:p>
          <a:p>
            <a:pPr algn="just">
              <a:lnSpc>
                <a:spcPct val="110000"/>
              </a:lnSpc>
            </a:pPr>
            <a:r>
              <a:rPr lang="en-GB" sz="2000" dirty="0">
                <a:latin typeface="Georgia" panose="02040502050405020303" pitchFamily="18" charset="0"/>
              </a:rPr>
              <a:t> </a:t>
            </a:r>
          </a:p>
          <a:p>
            <a:pPr algn="just">
              <a:lnSpc>
                <a:spcPct val="110000"/>
              </a:lnSpc>
            </a:pPr>
            <a:r>
              <a:rPr lang="en-GB" sz="2000" dirty="0">
                <a:latin typeface="Georgia" panose="02040502050405020303" pitchFamily="18" charset="0"/>
              </a:rPr>
              <a:t>While chemically untreated waste wood is directly forwarded to the next treatment step (grinding, screening), the chemically treated waste wood fractions need to be separated in two different fractions:</a:t>
            </a:r>
          </a:p>
          <a:p>
            <a:pPr algn="just">
              <a:lnSpc>
                <a:spcPct val="110000"/>
              </a:lnSpc>
            </a:pPr>
            <a:r>
              <a:rPr lang="en-GB" sz="2000" dirty="0">
                <a:latin typeface="Georgia" panose="02040502050405020303" pitchFamily="18" charset="0"/>
              </a:rPr>
              <a:t>- a fraction usable for recycling in the board industry (old furniture, glued laminated, painted or coated waste wood) and</a:t>
            </a:r>
          </a:p>
          <a:p>
            <a:pPr algn="just">
              <a:lnSpc>
                <a:spcPct val="110000"/>
              </a:lnSpc>
            </a:pPr>
            <a:r>
              <a:rPr lang="en-GB" sz="2000" dirty="0">
                <a:latin typeface="Georgia" panose="02040502050405020303" pitchFamily="18" charset="0"/>
              </a:rPr>
              <a:t>- a fraction only usable for thermal utilisation (windows, railway sleepers, or waste wood treated with wood preservation agents).</a:t>
            </a:r>
          </a:p>
          <a:p>
            <a:pPr algn="just">
              <a:lnSpc>
                <a:spcPct val="110000"/>
              </a:lnSpc>
            </a:pPr>
            <a:r>
              <a:rPr lang="en-GB" sz="2000" dirty="0">
                <a:latin typeface="Georgia" panose="02040502050405020303" pitchFamily="18" charset="0"/>
              </a:rPr>
              <a:t> </a:t>
            </a:r>
          </a:p>
          <a:p>
            <a:pPr algn="just">
              <a:lnSpc>
                <a:spcPct val="110000"/>
              </a:lnSpc>
            </a:pPr>
            <a:r>
              <a:rPr lang="en-GB" sz="2000" dirty="0">
                <a:latin typeface="Georgia" panose="02040502050405020303" pitchFamily="18" charset="0"/>
              </a:rPr>
              <a:t>The waste wood treatment plant comprises several grinding and screening steps, ferrous and non-ferrous metal as well as glass and stone removal, a drying step and the necessary conveying equipment. Finally, the treated waste wood is transported to the board industry.</a:t>
            </a:r>
          </a:p>
        </p:txBody>
      </p:sp>
      <p:grpSp>
        <p:nvGrpSpPr>
          <p:cNvPr id="10" name="Grupo 9"/>
          <p:cNvGrpSpPr/>
          <p:nvPr/>
        </p:nvGrpSpPr>
        <p:grpSpPr>
          <a:xfrm>
            <a:off x="6041229" y="1192779"/>
            <a:ext cx="763019" cy="1134042"/>
            <a:chOff x="7560887" y="115049"/>
            <a:chExt cx="763019" cy="864032"/>
          </a:xfrm>
        </p:grpSpPr>
        <p:sp>
          <p:nvSpPr>
            <p:cNvPr id="11" name="Rectângulo 10">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grpSp>
        <p:nvGrpSpPr>
          <p:cNvPr id="5" name="Grupo 4"/>
          <p:cNvGrpSpPr/>
          <p:nvPr/>
        </p:nvGrpSpPr>
        <p:grpSpPr>
          <a:xfrm>
            <a:off x="4920958" y="8089395"/>
            <a:ext cx="3960000" cy="598126"/>
            <a:chOff x="0" y="160075"/>
            <a:chExt cx="8619550" cy="455715"/>
          </a:xfrm>
        </p:grpSpPr>
        <p:sp>
          <p:nvSpPr>
            <p:cNvPr id="6" name="Rectângulo arredondado 5">
              <a:hlinkClick r:id="rId9"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10"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Tree>
    <p:extLst>
      <p:ext uri="{BB962C8B-B14F-4D97-AF65-F5344CB8AC3E}">
        <p14:creationId xmlns:p14="http://schemas.microsoft.com/office/powerpoint/2010/main" val="21473675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4099635802"/>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aixaDeTexto 7"/>
          <p:cNvSpPr txBox="1"/>
          <p:nvPr/>
        </p:nvSpPr>
        <p:spPr>
          <a:xfrm>
            <a:off x="277330" y="2333675"/>
            <a:ext cx="201622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Italy</a:t>
            </a:r>
            <a:endParaRPr lang="en-GB" dirty="0">
              <a:latin typeface="Georgia" panose="02040502050405020303" pitchFamily="18" charset="0"/>
            </a:endParaRPr>
          </a:p>
        </p:txBody>
      </p:sp>
      <p:grpSp>
        <p:nvGrpSpPr>
          <p:cNvPr id="10" name="Grupo 9"/>
          <p:cNvGrpSpPr/>
          <p:nvPr/>
        </p:nvGrpSpPr>
        <p:grpSpPr>
          <a:xfrm>
            <a:off x="6041229" y="1272053"/>
            <a:ext cx="763019" cy="1030947"/>
            <a:chOff x="7560887" y="115049"/>
            <a:chExt cx="763019" cy="864032"/>
          </a:xfrm>
        </p:grpSpPr>
        <p:sp>
          <p:nvSpPr>
            <p:cNvPr id="11" name="Rectângulo 10">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
        <p:nvSpPr>
          <p:cNvPr id="2" name="Rectângulo 1"/>
          <p:cNvSpPr/>
          <p:nvPr/>
        </p:nvSpPr>
        <p:spPr>
          <a:xfrm>
            <a:off x="263042" y="2800229"/>
            <a:ext cx="8629438" cy="4890313"/>
          </a:xfrm>
          <a:prstGeom prst="rect">
            <a:avLst/>
          </a:prstGeom>
          <a:ln w="19050">
            <a:solidFill>
              <a:schemeClr val="tx1"/>
            </a:solidFill>
          </a:ln>
        </p:spPr>
        <p:txBody>
          <a:bodyPr wrap="square">
            <a:spAutoFit/>
          </a:bodyPr>
          <a:lstStyle/>
          <a:p>
            <a:pPr algn="just">
              <a:lnSpc>
                <a:spcPct val="110000"/>
              </a:lnSpc>
              <a:spcAft>
                <a:spcPts val="600"/>
              </a:spcAft>
            </a:pPr>
            <a:r>
              <a:rPr lang="en-GB" sz="2000" dirty="0"/>
              <a:t>Different platforms were contracted to carry out the first selection and volume reduction of the wood wastes (e.g. pressed, crushed, shredded or chipped). The main goal of this first treatment is to optimise the transportation of the raw material but also, to deliver functional and ready materials for the subsequently processing in the recycling facility. Additionally, the collection platforms are able to collect other types of waste wood from the furniture industry, construction and demolition, scraps from the wooden packaging industry and other wooden artefacts. Some panel industries have set up its own collecting organisations in order to ensure wood waste supply.</a:t>
            </a:r>
          </a:p>
          <a:p>
            <a:pPr algn="just">
              <a:lnSpc>
                <a:spcPct val="110000"/>
              </a:lnSpc>
              <a:spcAft>
                <a:spcPts val="600"/>
              </a:spcAft>
            </a:pPr>
            <a:r>
              <a:rPr lang="en-GB" sz="2000" dirty="0"/>
              <a:t>Italian wood waste collection and recovery service serves about 65% of the national population. Such a widespread coverage is made possible by 700 conventions signed with private operators, municipalities, town congregations and environmental managers. Presently there are 405 collection platforms distributed throughout all Italian regions.</a:t>
            </a:r>
            <a:endParaRPr lang="en-GB" sz="2000" dirty="0">
              <a:latin typeface="Georgia" panose="02040502050405020303" pitchFamily="18" charset="0"/>
            </a:endParaRPr>
          </a:p>
        </p:txBody>
      </p:sp>
      <p:grpSp>
        <p:nvGrpSpPr>
          <p:cNvPr id="5" name="Grupo 4"/>
          <p:cNvGrpSpPr/>
          <p:nvPr/>
        </p:nvGrpSpPr>
        <p:grpSpPr>
          <a:xfrm>
            <a:off x="4917752" y="8091962"/>
            <a:ext cx="3960000" cy="598126"/>
            <a:chOff x="0" y="160075"/>
            <a:chExt cx="8619550" cy="455715"/>
          </a:xfrm>
        </p:grpSpPr>
        <p:sp>
          <p:nvSpPr>
            <p:cNvPr id="6" name="Rectângulo arredondado 5">
              <a:hlinkClick r:id="rId9"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10"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Tree>
    <p:extLst>
      <p:ext uri="{BB962C8B-B14F-4D97-AF65-F5344CB8AC3E}">
        <p14:creationId xmlns:p14="http://schemas.microsoft.com/office/powerpoint/2010/main" val="36648263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303980260"/>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aixaDeTexto 7"/>
          <p:cNvSpPr txBox="1"/>
          <p:nvPr/>
        </p:nvSpPr>
        <p:spPr>
          <a:xfrm>
            <a:off x="280096" y="2355186"/>
            <a:ext cx="201622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United Kingdom</a:t>
            </a:r>
            <a:endParaRPr lang="en-GB" dirty="0">
              <a:latin typeface="Georgia" panose="02040502050405020303" pitchFamily="18" charset="0"/>
            </a:endParaRPr>
          </a:p>
        </p:txBody>
      </p:sp>
      <p:grpSp>
        <p:nvGrpSpPr>
          <p:cNvPr id="10" name="Grupo 9"/>
          <p:cNvGrpSpPr/>
          <p:nvPr/>
        </p:nvGrpSpPr>
        <p:grpSpPr>
          <a:xfrm>
            <a:off x="6041229" y="1192779"/>
            <a:ext cx="763019" cy="1134042"/>
            <a:chOff x="7560887" y="115049"/>
            <a:chExt cx="763019" cy="864032"/>
          </a:xfrm>
        </p:grpSpPr>
        <p:sp>
          <p:nvSpPr>
            <p:cNvPr id="11" name="Rectângulo 10">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
        <p:nvSpPr>
          <p:cNvPr id="2" name="Rectângulo 1"/>
          <p:cNvSpPr/>
          <p:nvPr/>
        </p:nvSpPr>
        <p:spPr>
          <a:xfrm>
            <a:off x="251520" y="3018873"/>
            <a:ext cx="8640960" cy="3353226"/>
          </a:xfrm>
          <a:prstGeom prst="rect">
            <a:avLst/>
          </a:prstGeom>
          <a:ln w="19050">
            <a:solidFill>
              <a:schemeClr val="tx1"/>
            </a:solidFill>
          </a:ln>
        </p:spPr>
        <p:txBody>
          <a:bodyPr wrap="square">
            <a:spAutoFit/>
          </a:bodyPr>
          <a:lstStyle/>
          <a:p>
            <a:pPr algn="just">
              <a:lnSpc>
                <a:spcPct val="150000"/>
              </a:lnSpc>
              <a:spcAft>
                <a:spcPts val="600"/>
              </a:spcAft>
            </a:pPr>
            <a:r>
              <a:rPr lang="en-GB" sz="2000" dirty="0"/>
              <a:t>Households are responsible for separating and depositing waste at available collection points. They must also follow the municipality's rules for waste management.</a:t>
            </a:r>
          </a:p>
          <a:p>
            <a:pPr algn="just">
              <a:lnSpc>
                <a:spcPct val="150000"/>
              </a:lnSpc>
              <a:spcAft>
                <a:spcPts val="600"/>
              </a:spcAft>
            </a:pPr>
            <a:r>
              <a:rPr lang="en-GB" sz="2000" dirty="0"/>
              <a:t>Grade A material often goes to higher value markets such as animal bedding and panel products. Grade B can be used in panel products and combustion plants compliant with the Waste Incineration Directive. Grades C and D can only be used for incineration</a:t>
            </a:r>
            <a:r>
              <a:rPr lang="en-GB" sz="2000" dirty="0" smtClean="0"/>
              <a:t>.</a:t>
            </a:r>
            <a:endParaRPr lang="en-GB" sz="2000" dirty="0"/>
          </a:p>
        </p:txBody>
      </p:sp>
      <p:grpSp>
        <p:nvGrpSpPr>
          <p:cNvPr id="5" name="Grupo 4"/>
          <p:cNvGrpSpPr/>
          <p:nvPr/>
        </p:nvGrpSpPr>
        <p:grpSpPr>
          <a:xfrm>
            <a:off x="4918192" y="8091962"/>
            <a:ext cx="3960000" cy="598126"/>
            <a:chOff x="0" y="160075"/>
            <a:chExt cx="8619550" cy="455715"/>
          </a:xfrm>
        </p:grpSpPr>
        <p:sp>
          <p:nvSpPr>
            <p:cNvPr id="6" name="Rectângulo arredondado 5">
              <a:hlinkClick r:id="rId9"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10"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Tree>
    <p:extLst>
      <p:ext uri="{BB962C8B-B14F-4D97-AF65-F5344CB8AC3E}">
        <p14:creationId xmlns:p14="http://schemas.microsoft.com/office/powerpoint/2010/main" val="41534154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700740388"/>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4917752" y="8091962"/>
            <a:ext cx="3960000" cy="598126"/>
            <a:chOff x="0" y="160075"/>
            <a:chExt cx="8619550" cy="455715"/>
          </a:xfrm>
        </p:grpSpPr>
        <p:sp>
          <p:nvSpPr>
            <p:cNvPr id="6" name="Rectângulo arredondado 5">
              <a:hlinkClick r:id="rId7"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8"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
        <p:nvSpPr>
          <p:cNvPr id="8" name="CaixaDeTexto 7"/>
          <p:cNvSpPr txBox="1"/>
          <p:nvPr/>
        </p:nvSpPr>
        <p:spPr>
          <a:xfrm>
            <a:off x="284745" y="2355186"/>
            <a:ext cx="201622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Sweden</a:t>
            </a:r>
            <a:endParaRPr lang="en-GB" dirty="0">
              <a:latin typeface="Georgia" panose="02040502050405020303" pitchFamily="18" charset="0"/>
            </a:endParaRPr>
          </a:p>
        </p:txBody>
      </p:sp>
      <p:grpSp>
        <p:nvGrpSpPr>
          <p:cNvPr id="10" name="Grupo 9"/>
          <p:cNvGrpSpPr/>
          <p:nvPr/>
        </p:nvGrpSpPr>
        <p:grpSpPr>
          <a:xfrm>
            <a:off x="6041229" y="1192779"/>
            <a:ext cx="763019" cy="1134042"/>
            <a:chOff x="7560887" y="115049"/>
            <a:chExt cx="763019" cy="864032"/>
          </a:xfrm>
        </p:grpSpPr>
        <p:sp>
          <p:nvSpPr>
            <p:cNvPr id="11" name="Rectângulo 10">
              <a:hlinkClick r:id="rId9"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10"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9"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9"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
        <p:nvSpPr>
          <p:cNvPr id="2" name="Rectângulo 1"/>
          <p:cNvSpPr/>
          <p:nvPr/>
        </p:nvSpPr>
        <p:spPr>
          <a:xfrm>
            <a:off x="291617" y="2844378"/>
            <a:ext cx="8600864" cy="3543791"/>
          </a:xfrm>
          <a:prstGeom prst="rect">
            <a:avLst/>
          </a:prstGeom>
          <a:ln w="19050">
            <a:solidFill>
              <a:schemeClr val="tx1"/>
            </a:solidFill>
          </a:ln>
        </p:spPr>
        <p:txBody>
          <a:bodyPr wrap="square">
            <a:spAutoFit/>
          </a:bodyPr>
          <a:lstStyle/>
          <a:p>
            <a:pPr algn="just">
              <a:lnSpc>
                <a:spcPct val="120000"/>
              </a:lnSpc>
              <a:spcAft>
                <a:spcPts val="600"/>
              </a:spcAft>
            </a:pPr>
            <a:r>
              <a:rPr lang="en-GB" sz="2000" dirty="0"/>
              <a:t>Producers are responsible for collecting and disposing of end-of-life products. This means that there must be suitable collection systems and treatment methods for recycling.</a:t>
            </a:r>
          </a:p>
          <a:p>
            <a:pPr algn="just">
              <a:lnSpc>
                <a:spcPct val="120000"/>
              </a:lnSpc>
              <a:spcAft>
                <a:spcPts val="600"/>
              </a:spcAft>
            </a:pPr>
            <a:r>
              <a:rPr lang="en-GB" sz="2000" dirty="0"/>
              <a:t>Producer responsibility is also intended to encourage producers to develop products that are more economic with resources, easier to recycle and do not contain substances which are harmful to the environment.</a:t>
            </a:r>
          </a:p>
          <a:p>
            <a:pPr algn="just">
              <a:lnSpc>
                <a:spcPct val="120000"/>
              </a:lnSpc>
              <a:spcAft>
                <a:spcPts val="600"/>
              </a:spcAft>
            </a:pPr>
            <a:r>
              <a:rPr lang="en-GB" sz="2000" dirty="0"/>
              <a:t>Households are responsible for separating and depositing waste at available collection points. They must also follow the municipality's rules for waste management.</a:t>
            </a:r>
            <a:endParaRPr lang="en-GB" sz="2000" dirty="0">
              <a:latin typeface="Georgia" panose="02040502050405020303" pitchFamily="18" charset="0"/>
            </a:endParaRPr>
          </a:p>
        </p:txBody>
      </p:sp>
    </p:spTree>
    <p:extLst>
      <p:ext uri="{BB962C8B-B14F-4D97-AF65-F5344CB8AC3E}">
        <p14:creationId xmlns:p14="http://schemas.microsoft.com/office/powerpoint/2010/main" val="12304375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478684679"/>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aixaDeTexto 7"/>
          <p:cNvSpPr txBox="1"/>
          <p:nvPr/>
        </p:nvSpPr>
        <p:spPr>
          <a:xfrm>
            <a:off x="280664" y="2289315"/>
            <a:ext cx="2016224"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Germany</a:t>
            </a:r>
            <a:endParaRPr lang="en-GB" dirty="0">
              <a:latin typeface="Georgia" panose="02040502050405020303" pitchFamily="18" charset="0"/>
            </a:endParaRPr>
          </a:p>
        </p:txBody>
      </p:sp>
      <p:grpSp>
        <p:nvGrpSpPr>
          <p:cNvPr id="10" name="Grupo 9"/>
          <p:cNvGrpSpPr/>
          <p:nvPr/>
        </p:nvGrpSpPr>
        <p:grpSpPr>
          <a:xfrm>
            <a:off x="6041229" y="1192779"/>
            <a:ext cx="763019" cy="1134042"/>
            <a:chOff x="7560887" y="115049"/>
            <a:chExt cx="763019" cy="864032"/>
          </a:xfrm>
        </p:grpSpPr>
        <p:sp>
          <p:nvSpPr>
            <p:cNvPr id="11" name="Rectângulo 10">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
        <p:nvSpPr>
          <p:cNvPr id="2" name="Rectângulo 1"/>
          <p:cNvSpPr/>
          <p:nvPr/>
        </p:nvSpPr>
        <p:spPr>
          <a:xfrm>
            <a:off x="243099" y="2893884"/>
            <a:ext cx="8640960" cy="405624"/>
          </a:xfrm>
          <a:prstGeom prst="rect">
            <a:avLst/>
          </a:prstGeom>
          <a:ln w="19050">
            <a:solidFill>
              <a:schemeClr val="tx1"/>
            </a:solidFill>
          </a:ln>
        </p:spPr>
        <p:txBody>
          <a:bodyPr wrap="square">
            <a:spAutoFit/>
          </a:bodyPr>
          <a:lstStyle/>
          <a:p>
            <a:pPr algn="just">
              <a:lnSpc>
                <a:spcPct val="110000"/>
              </a:lnSpc>
            </a:pPr>
            <a:r>
              <a:rPr lang="en-US" sz="2000" dirty="0" smtClean="0">
                <a:latin typeface="Georgia" panose="02040502050405020303" pitchFamily="18" charset="0"/>
              </a:rPr>
              <a:t>No examples from Germany</a:t>
            </a:r>
            <a:endParaRPr lang="en-US" sz="2000" dirty="0">
              <a:latin typeface="Georgia" panose="02040502050405020303" pitchFamily="18" charset="0"/>
            </a:endParaRPr>
          </a:p>
        </p:txBody>
      </p:sp>
      <p:grpSp>
        <p:nvGrpSpPr>
          <p:cNvPr id="5" name="Grupo 4"/>
          <p:cNvGrpSpPr/>
          <p:nvPr/>
        </p:nvGrpSpPr>
        <p:grpSpPr>
          <a:xfrm>
            <a:off x="4924059" y="8091962"/>
            <a:ext cx="3960000" cy="598126"/>
            <a:chOff x="0" y="160075"/>
            <a:chExt cx="8619550" cy="455715"/>
          </a:xfrm>
        </p:grpSpPr>
        <p:sp>
          <p:nvSpPr>
            <p:cNvPr id="6" name="Rectângulo arredondado 5">
              <a:hlinkClick r:id="rId9"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10"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Tree>
    <p:extLst>
      <p:ext uri="{BB962C8B-B14F-4D97-AF65-F5344CB8AC3E}">
        <p14:creationId xmlns:p14="http://schemas.microsoft.com/office/powerpoint/2010/main" val="19954815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946956606"/>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6041229" y="1192779"/>
            <a:ext cx="763019" cy="1134042"/>
            <a:chOff x="7560887" y="115049"/>
            <a:chExt cx="763019" cy="864032"/>
          </a:xfrm>
        </p:grpSpPr>
        <p:sp>
          <p:nvSpPr>
            <p:cNvPr id="6" name="Rectângulo 5">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7" name="Rectângulo 6">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8" name="Grupo 7"/>
          <p:cNvGrpSpPr/>
          <p:nvPr/>
        </p:nvGrpSpPr>
        <p:grpSpPr>
          <a:xfrm>
            <a:off x="7164288" y="1221143"/>
            <a:ext cx="1771254" cy="1134042"/>
            <a:chOff x="6811726" y="115049"/>
            <a:chExt cx="1771254" cy="864032"/>
          </a:xfrm>
        </p:grpSpPr>
        <p:sp>
          <p:nvSpPr>
            <p:cNvPr id="9" name="Rectângulo 8">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0" name="Rectângulo 9">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grpSp>
        <p:nvGrpSpPr>
          <p:cNvPr id="11" name="Grupo 10"/>
          <p:cNvGrpSpPr/>
          <p:nvPr/>
        </p:nvGrpSpPr>
        <p:grpSpPr>
          <a:xfrm>
            <a:off x="251520" y="2326822"/>
            <a:ext cx="1800000" cy="598126"/>
            <a:chOff x="0" y="160075"/>
            <a:chExt cx="8619550" cy="455715"/>
          </a:xfrm>
        </p:grpSpPr>
        <p:sp>
          <p:nvSpPr>
            <p:cNvPr id="12" name="Rectângulo arredondado 11">
              <a:hlinkClick r:id="rId9" action="ppaction://hlinksldjump"/>
            </p:cNvPr>
            <p:cNvSpPr/>
            <p:nvPr/>
          </p:nvSpPr>
          <p:spPr>
            <a:xfrm>
              <a:off x="0" y="160075"/>
              <a:ext cx="8619550"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Rectângulo 12"/>
            <p:cNvSpPr/>
            <p:nvPr/>
          </p:nvSpPr>
          <p:spPr>
            <a:xfrm>
              <a:off x="22246" y="182321"/>
              <a:ext cx="8575058"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Tools</a:t>
              </a:r>
              <a:endParaRPr lang="en-GB" sz="1900" b="1" kern="1200" dirty="0">
                <a:latin typeface="Georgia" panose="02040502050405020303" pitchFamily="18" charset="0"/>
              </a:endParaRPr>
            </a:p>
          </p:txBody>
        </p:sp>
      </p:grpSp>
      <p:sp>
        <p:nvSpPr>
          <p:cNvPr id="14" name="Rectângulo 13"/>
          <p:cNvSpPr/>
          <p:nvPr/>
        </p:nvSpPr>
        <p:spPr>
          <a:xfrm>
            <a:off x="254864" y="2893885"/>
            <a:ext cx="7197455" cy="2344616"/>
          </a:xfrm>
          <a:prstGeom prst="rect">
            <a:avLst/>
          </a:prstGeom>
        </p:spPr>
        <p:txBody>
          <a:bodyPr wrap="square">
            <a:spAutoFit/>
          </a:bodyPr>
          <a:lstStyle/>
          <a:p>
            <a:pPr algn="just">
              <a:lnSpc>
                <a:spcPct val="150000"/>
              </a:lnSpc>
            </a:pPr>
            <a:r>
              <a:rPr lang="en-GB" sz="2000" dirty="0" smtClean="0">
                <a:latin typeface="Georgia" panose="02040502050405020303" pitchFamily="18" charset="0"/>
              </a:rPr>
              <a:t>- </a:t>
            </a:r>
            <a:r>
              <a:rPr lang="en-GB" sz="2000" dirty="0">
                <a:latin typeface="Georgia" panose="02040502050405020303" pitchFamily="18" charset="0"/>
              </a:rPr>
              <a:t>Waste management stakeholders meetings</a:t>
            </a:r>
          </a:p>
          <a:p>
            <a:pPr algn="just">
              <a:lnSpc>
                <a:spcPct val="150000"/>
              </a:lnSpc>
            </a:pPr>
            <a:r>
              <a:rPr lang="en-GB" sz="2000" dirty="0" smtClean="0">
                <a:latin typeface="Georgia" panose="02040502050405020303" pitchFamily="18" charset="0"/>
              </a:rPr>
              <a:t>- Waste </a:t>
            </a:r>
            <a:r>
              <a:rPr lang="en-GB" sz="2000" dirty="0">
                <a:latin typeface="Georgia" panose="02040502050405020303" pitchFamily="18" charset="0"/>
              </a:rPr>
              <a:t>management stakeholders workshops</a:t>
            </a:r>
          </a:p>
          <a:p>
            <a:pPr algn="just">
              <a:lnSpc>
                <a:spcPct val="150000"/>
              </a:lnSpc>
            </a:pPr>
            <a:r>
              <a:rPr lang="en-GB" sz="2000" dirty="0" smtClean="0">
                <a:latin typeface="Georgia" panose="02040502050405020303" pitchFamily="18" charset="0"/>
              </a:rPr>
              <a:t>- Waste </a:t>
            </a:r>
            <a:r>
              <a:rPr lang="en-GB" sz="2000" dirty="0">
                <a:latin typeface="Georgia" panose="02040502050405020303" pitchFamily="18" charset="0"/>
              </a:rPr>
              <a:t>management stakeholders analysis</a:t>
            </a:r>
          </a:p>
          <a:p>
            <a:pPr algn="just">
              <a:lnSpc>
                <a:spcPct val="150000"/>
              </a:lnSpc>
            </a:pPr>
            <a:r>
              <a:rPr lang="en-GB" sz="2000" dirty="0" smtClean="0">
                <a:latin typeface="Georgia" panose="02040502050405020303" pitchFamily="18" charset="0"/>
              </a:rPr>
              <a:t>- Institutional </a:t>
            </a:r>
            <a:r>
              <a:rPr lang="en-GB" sz="2000" dirty="0">
                <a:latin typeface="Georgia" panose="02040502050405020303" pitchFamily="18" charset="0"/>
              </a:rPr>
              <a:t>analysis</a:t>
            </a:r>
          </a:p>
          <a:p>
            <a:pPr algn="just">
              <a:lnSpc>
                <a:spcPct val="150000"/>
              </a:lnSpc>
            </a:pPr>
            <a:r>
              <a:rPr lang="en-GB" sz="2000" dirty="0" smtClean="0">
                <a:latin typeface="Georgia" panose="02040502050405020303" pitchFamily="18" charset="0"/>
              </a:rPr>
              <a:t>- Communication </a:t>
            </a:r>
            <a:r>
              <a:rPr lang="en-GB" sz="2000" dirty="0">
                <a:latin typeface="Georgia" panose="02040502050405020303" pitchFamily="18" charset="0"/>
              </a:rPr>
              <a:t>templates and tools </a:t>
            </a:r>
          </a:p>
        </p:txBody>
      </p:sp>
      <p:grpSp>
        <p:nvGrpSpPr>
          <p:cNvPr id="15" name="Grupo 14"/>
          <p:cNvGrpSpPr/>
          <p:nvPr/>
        </p:nvGrpSpPr>
        <p:grpSpPr>
          <a:xfrm>
            <a:off x="6516216" y="8091962"/>
            <a:ext cx="2340000" cy="598126"/>
            <a:chOff x="0" y="160075"/>
            <a:chExt cx="8619550" cy="455715"/>
          </a:xfrm>
        </p:grpSpPr>
        <p:sp>
          <p:nvSpPr>
            <p:cNvPr id="16" name="Rectângulo arredondado 15">
              <a:hlinkClick r:id="rId10"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7" name="Rectângulo 16">
              <a:hlinkClick r:id="rId11"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Possible Actions</a:t>
              </a:r>
              <a:endParaRPr lang="en-GB" sz="2000" b="1" kern="1200" dirty="0">
                <a:latin typeface="Georgia" panose="02040502050405020303" pitchFamily="18" charset="0"/>
              </a:endParaRPr>
            </a:p>
          </p:txBody>
        </p:sp>
      </p:grpSp>
    </p:spTree>
    <p:extLst>
      <p:ext uri="{BB962C8B-B14F-4D97-AF65-F5344CB8AC3E}">
        <p14:creationId xmlns:p14="http://schemas.microsoft.com/office/powerpoint/2010/main" val="816217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232508266"/>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6041229" y="1192779"/>
            <a:ext cx="763019" cy="1134042"/>
            <a:chOff x="7560887" y="115049"/>
            <a:chExt cx="763019" cy="864032"/>
          </a:xfrm>
        </p:grpSpPr>
        <p:sp>
          <p:nvSpPr>
            <p:cNvPr id="6" name="Rectângulo 5">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7" name="Rectângulo 6">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8" name="Grupo 7"/>
          <p:cNvGrpSpPr/>
          <p:nvPr/>
        </p:nvGrpSpPr>
        <p:grpSpPr>
          <a:xfrm>
            <a:off x="7164288" y="1221143"/>
            <a:ext cx="1771254" cy="1134042"/>
            <a:chOff x="6811726" y="115049"/>
            <a:chExt cx="1771254" cy="864032"/>
          </a:xfrm>
        </p:grpSpPr>
        <p:sp>
          <p:nvSpPr>
            <p:cNvPr id="9" name="Rectângulo 8">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0" name="Rectângulo 9">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grpSp>
        <p:nvGrpSpPr>
          <p:cNvPr id="11" name="Grupo 10"/>
          <p:cNvGrpSpPr/>
          <p:nvPr/>
        </p:nvGrpSpPr>
        <p:grpSpPr>
          <a:xfrm>
            <a:off x="251519" y="2326822"/>
            <a:ext cx="2880000" cy="598126"/>
            <a:chOff x="0" y="160075"/>
            <a:chExt cx="8619550" cy="455715"/>
          </a:xfrm>
        </p:grpSpPr>
        <p:sp>
          <p:nvSpPr>
            <p:cNvPr id="12" name="Rectângulo arredondado 11">
              <a:hlinkClick r:id="rId9" action="ppaction://hlinksldjump"/>
            </p:cNvPr>
            <p:cNvSpPr/>
            <p:nvPr/>
          </p:nvSpPr>
          <p:spPr>
            <a:xfrm>
              <a:off x="0" y="160075"/>
              <a:ext cx="8619550"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Rectângulo 12"/>
            <p:cNvSpPr/>
            <p:nvPr/>
          </p:nvSpPr>
          <p:spPr>
            <a:xfrm>
              <a:off x="22246" y="182321"/>
              <a:ext cx="8575058"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Possible Actions</a:t>
              </a:r>
              <a:endParaRPr lang="en-GB" sz="2000" b="1" kern="1200" dirty="0">
                <a:latin typeface="Georgia" panose="02040502050405020303" pitchFamily="18" charset="0"/>
              </a:endParaRPr>
            </a:p>
          </p:txBody>
        </p:sp>
      </p:grpSp>
      <p:sp>
        <p:nvSpPr>
          <p:cNvPr id="17" name="Rectângulo 16"/>
          <p:cNvSpPr/>
          <p:nvPr/>
        </p:nvSpPr>
        <p:spPr>
          <a:xfrm>
            <a:off x="256800" y="2917541"/>
            <a:ext cx="8635681" cy="4737579"/>
          </a:xfrm>
          <a:prstGeom prst="rect">
            <a:avLst/>
          </a:prstGeom>
        </p:spPr>
        <p:txBody>
          <a:bodyPr wrap="square">
            <a:spAutoFit/>
          </a:bodyPr>
          <a:lstStyle/>
          <a:p>
            <a:pPr marL="187325" indent="-187325" algn="just">
              <a:lnSpc>
                <a:spcPct val="120000"/>
              </a:lnSpc>
              <a:spcAft>
                <a:spcPts val="1200"/>
              </a:spcAft>
            </a:pPr>
            <a:r>
              <a:rPr lang="en-GB" sz="2000" dirty="0" smtClean="0">
                <a:latin typeface="Georgia" panose="02040502050405020303" pitchFamily="18" charset="0"/>
              </a:rPr>
              <a:t>- </a:t>
            </a:r>
            <a:r>
              <a:rPr lang="en-GB" sz="2000" dirty="0" smtClean="0">
                <a:latin typeface="Georgia" panose="02040502050405020303" pitchFamily="18" charset="0"/>
              </a:rPr>
              <a:t>Development </a:t>
            </a:r>
            <a:r>
              <a:rPr lang="en-GB" sz="2000" dirty="0">
                <a:latin typeface="Georgia" panose="02040502050405020303" pitchFamily="18" charset="0"/>
              </a:rPr>
              <a:t>of a dense network of municipal waste collection centres (including wood wastes collection) and the foundation or expansion of commercial waste management</a:t>
            </a:r>
          </a:p>
          <a:p>
            <a:pPr marL="187325" indent="-187325" algn="just">
              <a:lnSpc>
                <a:spcPct val="120000"/>
              </a:lnSpc>
              <a:spcAft>
                <a:spcPts val="1200"/>
              </a:spcAft>
            </a:pPr>
            <a:r>
              <a:rPr lang="en-GB" sz="2000" dirty="0">
                <a:latin typeface="Georgia" panose="02040502050405020303" pitchFamily="18" charset="0"/>
              </a:rPr>
              <a:t>- Structuring the offer of wood waste products: classification and sorting</a:t>
            </a:r>
          </a:p>
          <a:p>
            <a:pPr marL="187325" indent="-187325" algn="just">
              <a:lnSpc>
                <a:spcPct val="120000"/>
              </a:lnSpc>
              <a:spcAft>
                <a:spcPts val="1200"/>
              </a:spcAft>
            </a:pPr>
            <a:r>
              <a:rPr lang="en-GB" sz="2000" dirty="0">
                <a:latin typeface="Georgia" panose="02040502050405020303" pitchFamily="18" charset="0"/>
              </a:rPr>
              <a:t>- Issue wood waste collection guidelines to generate high quality wood waste streams</a:t>
            </a:r>
          </a:p>
          <a:p>
            <a:pPr marL="187325" indent="-187325" algn="just">
              <a:lnSpc>
                <a:spcPct val="120000"/>
              </a:lnSpc>
              <a:spcAft>
                <a:spcPts val="1200"/>
              </a:spcAft>
            </a:pPr>
            <a:r>
              <a:rPr lang="en-GB" sz="2000" dirty="0">
                <a:latin typeface="Georgia" panose="02040502050405020303" pitchFamily="18" charset="0"/>
              </a:rPr>
              <a:t>- Promote the development of wood waste stream recovery for board production or energy valorisation</a:t>
            </a:r>
          </a:p>
          <a:p>
            <a:pPr marL="187325" indent="-187325" algn="just">
              <a:lnSpc>
                <a:spcPct val="120000"/>
              </a:lnSpc>
              <a:spcAft>
                <a:spcPts val="1200"/>
              </a:spcAft>
            </a:pPr>
            <a:r>
              <a:rPr lang="en-GB" sz="2000" dirty="0">
                <a:latin typeface="Georgia" panose="02040502050405020303" pitchFamily="18" charset="0"/>
              </a:rPr>
              <a:t>- Enable short distances between the waste collection centres and the wide range of waste management services commercial and industrial wood waste suppliers</a:t>
            </a:r>
            <a:endParaRPr lang="en-GB" sz="2000" dirty="0">
              <a:latin typeface="Georgia" panose="02040502050405020303" pitchFamily="18" charset="0"/>
            </a:endParaRPr>
          </a:p>
        </p:txBody>
      </p:sp>
      <p:grpSp>
        <p:nvGrpSpPr>
          <p:cNvPr id="14" name="Grupo 13"/>
          <p:cNvGrpSpPr/>
          <p:nvPr/>
        </p:nvGrpSpPr>
        <p:grpSpPr>
          <a:xfrm>
            <a:off x="7581964" y="8091962"/>
            <a:ext cx="1296228" cy="598126"/>
            <a:chOff x="0" y="160075"/>
            <a:chExt cx="8619550" cy="455715"/>
          </a:xfrm>
        </p:grpSpPr>
        <p:sp>
          <p:nvSpPr>
            <p:cNvPr id="15" name="Rectângulo arredondado 14">
              <a:hlinkClick r:id="rId10"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6" name="Rectângulo 15">
              <a:hlinkClick r:id="rId11"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Tools</a:t>
              </a:r>
              <a:endParaRPr lang="en-GB" sz="2000" b="1" kern="1200" dirty="0">
                <a:latin typeface="Georgia" panose="02040502050405020303" pitchFamily="18" charset="0"/>
              </a:endParaRPr>
            </a:p>
          </p:txBody>
        </p:sp>
      </p:grpSp>
    </p:spTree>
    <p:extLst>
      <p:ext uri="{BB962C8B-B14F-4D97-AF65-F5344CB8AC3E}">
        <p14:creationId xmlns:p14="http://schemas.microsoft.com/office/powerpoint/2010/main" val="6714720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a 6"/>
          <p:cNvGraphicFramePr/>
          <p:nvPr>
            <p:extLst>
              <p:ext uri="{D42A27DB-BD31-4B8C-83A1-F6EECF244321}">
                <p14:modId xmlns:p14="http://schemas.microsoft.com/office/powerpoint/2010/main" val="1505526989"/>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 name="Diagrama 1"/>
          <p:cNvGraphicFramePr/>
          <p:nvPr>
            <p:extLst>
              <p:ext uri="{D42A27DB-BD31-4B8C-83A1-F6EECF244321}">
                <p14:modId xmlns:p14="http://schemas.microsoft.com/office/powerpoint/2010/main" val="1374133577"/>
              </p:ext>
            </p:extLst>
          </p:nvPr>
        </p:nvGraphicFramePr>
        <p:xfrm>
          <a:off x="467544" y="2326821"/>
          <a:ext cx="7200800" cy="570213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Rectangle 3"/>
          <p:cNvSpPr/>
          <p:nvPr/>
        </p:nvSpPr>
        <p:spPr>
          <a:xfrm>
            <a:off x="381000" y="8401051"/>
            <a:ext cx="8610600" cy="246221"/>
          </a:xfrm>
          <a:prstGeom prst="rect">
            <a:avLst/>
          </a:prstGeom>
        </p:spPr>
        <p:txBody>
          <a:bodyPr wrap="square">
            <a:spAutoFit/>
          </a:bodyPr>
          <a:lstStyle/>
          <a:p>
            <a:pPr algn="ctr"/>
            <a:r>
              <a:rPr lang="en-GB" sz="1000" i="1" dirty="0" smtClean="0">
                <a:latin typeface="Georgia" panose="02040502050405020303" pitchFamily="18" charset="0"/>
              </a:rPr>
              <a:t>This project has received funding from the European Union’s H2020 research and innovation programme under grant agreement no </a:t>
            </a:r>
            <a:r>
              <a:rPr lang="en-US" sz="1000" dirty="0" smtClean="0">
                <a:latin typeface="Georgia" panose="02040502050405020303" pitchFamily="18" charset="0"/>
              </a:rPr>
              <a:t>727958</a:t>
            </a:r>
            <a:endParaRPr lang="en-US" sz="1000" dirty="0">
              <a:latin typeface="Georgia" panose="02040502050405020303" pitchFamily="18" charset="0"/>
            </a:endParaRPr>
          </a:p>
        </p:txBody>
      </p:sp>
      <p:grpSp>
        <p:nvGrpSpPr>
          <p:cNvPr id="5" name="Grupo 4"/>
          <p:cNvGrpSpPr/>
          <p:nvPr/>
        </p:nvGrpSpPr>
        <p:grpSpPr>
          <a:xfrm>
            <a:off x="7625405" y="1221143"/>
            <a:ext cx="763019" cy="1134042"/>
            <a:chOff x="7560887" y="115049"/>
            <a:chExt cx="763019" cy="864032"/>
          </a:xfrm>
        </p:grpSpPr>
        <p:sp>
          <p:nvSpPr>
            <p:cNvPr id="6" name="Rectângulo 5">
              <a:hlinkClick r:id="rId12"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Rectângulo 8">
              <a:hlinkClick r:id="rId13"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noProof="0" dirty="0" err="1" smtClean="0">
                  <a:solidFill>
                    <a:schemeClr val="bg1"/>
                  </a:solidFill>
                  <a:latin typeface="Georgia" panose="02040502050405020303" pitchFamily="18" charset="0"/>
                </a:rPr>
                <a:t>Back</a:t>
              </a:r>
              <a:endParaRPr lang="en-GB" b="1" kern="1200" noProof="0" dirty="0">
                <a:solidFill>
                  <a:schemeClr val="bg1"/>
                </a:solidFill>
                <a:latin typeface="Georgia" panose="02040502050405020303" pitchFamily="18" charset="0"/>
              </a:endParaRPr>
            </a:p>
          </p:txBody>
        </p:sp>
      </p:grpSp>
    </p:spTree>
    <p:extLst>
      <p:ext uri="{BB962C8B-B14F-4D97-AF65-F5344CB8AC3E}">
        <p14:creationId xmlns:p14="http://schemas.microsoft.com/office/powerpoint/2010/main" val="12428685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ângulo 4"/>
          <p:cNvSpPr/>
          <p:nvPr/>
        </p:nvSpPr>
        <p:spPr>
          <a:xfrm>
            <a:off x="467544" y="6804818"/>
            <a:ext cx="8136904" cy="923330"/>
          </a:xfrm>
          <a:prstGeom prst="rect">
            <a:avLst/>
          </a:prstGeom>
        </p:spPr>
        <p:txBody>
          <a:bodyPr wrap="square">
            <a:spAutoFit/>
          </a:bodyPr>
          <a:lstStyle/>
          <a:p>
            <a:pPr algn="ctr"/>
            <a:r>
              <a:rPr lang="en-GB" b="1" dirty="0" smtClean="0">
                <a:solidFill>
                  <a:srgbClr val="88A44D"/>
                </a:solidFill>
                <a:latin typeface="Georgia" panose="02040502050405020303" pitchFamily="18" charset="0"/>
              </a:rPr>
              <a:t>Key-Question:</a:t>
            </a:r>
          </a:p>
          <a:p>
            <a:pPr algn="just"/>
            <a:r>
              <a:rPr lang="en-GB" b="1" dirty="0">
                <a:latin typeface="Georgia" panose="02040502050405020303" pitchFamily="18" charset="0"/>
              </a:rPr>
              <a:t>Is there, in the region, processes that will enable wood waste valorisation by recycling methods</a:t>
            </a:r>
            <a:r>
              <a:rPr lang="en-GB" b="1" dirty="0" smtClean="0">
                <a:latin typeface="Georgia" panose="02040502050405020303" pitchFamily="18" charset="0"/>
              </a:rPr>
              <a:t>?</a:t>
            </a:r>
            <a:endParaRPr lang="en-GB" b="1" dirty="0">
              <a:latin typeface="Georgia" panose="02040502050405020303" pitchFamily="18" charset="0"/>
            </a:endParaRPr>
          </a:p>
        </p:txBody>
      </p:sp>
      <p:graphicFrame>
        <p:nvGraphicFramePr>
          <p:cNvPr id="9" name="Diagrama 8"/>
          <p:cNvGraphicFramePr/>
          <p:nvPr>
            <p:extLst>
              <p:ext uri="{D42A27DB-BD31-4B8C-83A1-F6EECF244321}">
                <p14:modId xmlns:p14="http://schemas.microsoft.com/office/powerpoint/2010/main" val="3784004857"/>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0" name="Grupo 9"/>
          <p:cNvGrpSpPr/>
          <p:nvPr/>
        </p:nvGrpSpPr>
        <p:grpSpPr>
          <a:xfrm>
            <a:off x="7164288" y="1192696"/>
            <a:ext cx="1872208" cy="1351511"/>
            <a:chOff x="6710772" y="-50642"/>
            <a:chExt cx="1872208" cy="1029723"/>
          </a:xfrm>
        </p:grpSpPr>
        <p:sp>
          <p:nvSpPr>
            <p:cNvPr id="11" name="Rectângulo 10">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7" action="ppaction://hlinksldjump"/>
            </p:cNvPr>
            <p:cNvSpPr/>
            <p:nvPr/>
          </p:nvSpPr>
          <p:spPr>
            <a:xfrm>
              <a:off x="6710772" y="-50642"/>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kern="1200" noProof="0" dirty="0" err="1" smtClean="0">
                  <a:solidFill>
                    <a:schemeClr val="bg1"/>
                  </a:solidFill>
                  <a:latin typeface="Georgia" panose="02040502050405020303" pitchFamily="18" charset="0"/>
                </a:rPr>
                <a:t>Main</a:t>
              </a:r>
              <a:r>
                <a:rPr lang="pt-PT" b="1" kern="1200" noProof="0" dirty="0" smtClean="0">
                  <a:solidFill>
                    <a:schemeClr val="bg1"/>
                  </a:solidFill>
                  <a:latin typeface="Georgia" panose="02040502050405020303" pitchFamily="18" charset="0"/>
                </a:rPr>
                <a:t> </a:t>
              </a:r>
              <a:r>
                <a:rPr lang="pt-PT" b="1" kern="1200" noProof="0" dirty="0" err="1" smtClean="0">
                  <a:solidFill>
                    <a:schemeClr val="bg1"/>
                  </a:solidFill>
                  <a:latin typeface="Georgia" panose="02040502050405020303" pitchFamily="18" charset="0"/>
                </a:rPr>
                <a:t>Page</a:t>
              </a:r>
              <a:endParaRPr lang="en-GB" b="1" kern="1200" noProof="0" dirty="0">
                <a:solidFill>
                  <a:schemeClr val="bg1"/>
                </a:solidFill>
                <a:latin typeface="Georgia" panose="02040502050405020303" pitchFamily="18" charset="0"/>
              </a:endParaRPr>
            </a:p>
          </p:txBody>
        </p:sp>
      </p:grpSp>
      <p:sp>
        <p:nvSpPr>
          <p:cNvPr id="2" name="Rectângulo 1"/>
          <p:cNvSpPr/>
          <p:nvPr/>
        </p:nvSpPr>
        <p:spPr>
          <a:xfrm>
            <a:off x="107504" y="2474460"/>
            <a:ext cx="8928992" cy="2129173"/>
          </a:xfrm>
          <a:prstGeom prst="rect">
            <a:avLst/>
          </a:prstGeom>
        </p:spPr>
        <p:txBody>
          <a:bodyPr wrap="square">
            <a:spAutoFit/>
          </a:bodyPr>
          <a:lstStyle/>
          <a:p>
            <a:pPr algn="just">
              <a:lnSpc>
                <a:spcPct val="130000"/>
              </a:lnSpc>
              <a:spcAft>
                <a:spcPts val="600"/>
              </a:spcAft>
            </a:pPr>
            <a:r>
              <a:rPr lang="en-GB" sz="2000" dirty="0">
                <a:latin typeface="Georgia" panose="02040502050405020303" pitchFamily="18" charset="0"/>
              </a:rPr>
              <a:t>Supporting wood waste recycling units towards wood waste recycling is the main aim of this tool</a:t>
            </a:r>
            <a:r>
              <a:rPr lang="en-GB" sz="2000" dirty="0" smtClean="0">
                <a:latin typeface="Georgia" panose="02040502050405020303" pitchFamily="18" charset="0"/>
              </a:rPr>
              <a:t>.</a:t>
            </a:r>
            <a:endParaRPr lang="en-GB" sz="2000" dirty="0">
              <a:latin typeface="Georgia" panose="02040502050405020303" pitchFamily="18" charset="0"/>
            </a:endParaRPr>
          </a:p>
          <a:p>
            <a:pPr algn="just">
              <a:lnSpc>
                <a:spcPct val="130000"/>
              </a:lnSpc>
              <a:spcAft>
                <a:spcPts val="600"/>
              </a:spcAft>
            </a:pPr>
            <a:r>
              <a:rPr lang="en-GB" sz="2000" dirty="0">
                <a:latin typeface="Georgia" panose="02040502050405020303" pitchFamily="18" charset="0"/>
              </a:rPr>
              <a:t>This step defines the current baseline analysis of the wood waste recycling units, in order to increase the wood wastes fraction subjected to recycle. All model regions prioritise waste wood recycling over energy valorisation.</a:t>
            </a:r>
            <a:endParaRPr lang="en-GB" sz="2000" dirty="0">
              <a:latin typeface="Georgia" panose="02040502050405020303" pitchFamily="18" charset="0"/>
            </a:endParaRPr>
          </a:p>
        </p:txBody>
      </p:sp>
      <p:grpSp>
        <p:nvGrpSpPr>
          <p:cNvPr id="13" name="Grupo 12"/>
          <p:cNvGrpSpPr/>
          <p:nvPr/>
        </p:nvGrpSpPr>
        <p:grpSpPr>
          <a:xfrm>
            <a:off x="5652036" y="7862876"/>
            <a:ext cx="1296228" cy="598126"/>
            <a:chOff x="0" y="160075"/>
            <a:chExt cx="8619550" cy="455715"/>
          </a:xfrm>
        </p:grpSpPr>
        <p:sp>
          <p:nvSpPr>
            <p:cNvPr id="14" name="Rectângulo arredondado 13">
              <a:hlinkClick r:id="rId8"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5" name="Rectângulo 14">
              <a:hlinkClick r:id="rId9"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pt-PT" b="1" dirty="0" smtClean="0">
                  <a:latin typeface="Georgia" panose="02040502050405020303" pitchFamily="18" charset="0"/>
                </a:rPr>
                <a:t>STEPS</a:t>
              </a:r>
              <a:endParaRPr lang="en-GB" b="1" kern="1200" dirty="0">
                <a:latin typeface="Georgia" panose="02040502050405020303" pitchFamily="18" charset="0"/>
              </a:endParaRPr>
            </a:p>
          </p:txBody>
        </p:sp>
      </p:grpSp>
    </p:spTree>
    <p:extLst>
      <p:ext uri="{BB962C8B-B14F-4D97-AF65-F5344CB8AC3E}">
        <p14:creationId xmlns:p14="http://schemas.microsoft.com/office/powerpoint/2010/main" val="4265235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a 8"/>
          <p:cNvGraphicFramePr/>
          <p:nvPr>
            <p:extLst>
              <p:ext uri="{D42A27DB-BD31-4B8C-83A1-F6EECF244321}">
                <p14:modId xmlns:p14="http://schemas.microsoft.com/office/powerpoint/2010/main" val="444468419"/>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a 6"/>
          <p:cNvGraphicFramePr/>
          <p:nvPr>
            <p:extLst>
              <p:ext uri="{D42A27DB-BD31-4B8C-83A1-F6EECF244321}">
                <p14:modId xmlns:p14="http://schemas.microsoft.com/office/powerpoint/2010/main" val="4195044661"/>
              </p:ext>
            </p:extLst>
          </p:nvPr>
        </p:nvGraphicFramePr>
        <p:xfrm>
          <a:off x="179512" y="2340322"/>
          <a:ext cx="8856984" cy="590465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10" name="Grupo 9"/>
          <p:cNvGrpSpPr/>
          <p:nvPr/>
        </p:nvGrpSpPr>
        <p:grpSpPr>
          <a:xfrm>
            <a:off x="7164288" y="1192696"/>
            <a:ext cx="1872208" cy="1351511"/>
            <a:chOff x="6710772" y="-50642"/>
            <a:chExt cx="1872208" cy="1029723"/>
          </a:xfrm>
        </p:grpSpPr>
        <p:sp>
          <p:nvSpPr>
            <p:cNvPr id="11" name="Rectângulo 10">
              <a:hlinkClick r:id="rId12"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12" action="ppaction://hlinksldjump"/>
            </p:cNvPr>
            <p:cNvSpPr/>
            <p:nvPr/>
          </p:nvSpPr>
          <p:spPr>
            <a:xfrm>
              <a:off x="6710772" y="-50642"/>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kern="1200" noProof="0" dirty="0" err="1" smtClean="0">
                  <a:solidFill>
                    <a:schemeClr val="bg1"/>
                  </a:solidFill>
                  <a:latin typeface="Georgia" panose="02040502050405020303" pitchFamily="18" charset="0"/>
                </a:rPr>
                <a:t>Main</a:t>
              </a:r>
              <a:r>
                <a:rPr lang="pt-PT" b="1" kern="1200" noProof="0" dirty="0" smtClean="0">
                  <a:solidFill>
                    <a:schemeClr val="bg1"/>
                  </a:solidFill>
                  <a:latin typeface="Georgia" panose="02040502050405020303" pitchFamily="18" charset="0"/>
                </a:rPr>
                <a:t> </a:t>
              </a:r>
              <a:r>
                <a:rPr lang="pt-PT" b="1" kern="1200" noProof="0" dirty="0" err="1" smtClean="0">
                  <a:solidFill>
                    <a:schemeClr val="bg1"/>
                  </a:solidFill>
                  <a:latin typeface="Georgia" panose="02040502050405020303" pitchFamily="18" charset="0"/>
                </a:rPr>
                <a:t>Page</a:t>
              </a:r>
              <a:endParaRPr lang="en-GB" b="1" kern="1200" noProof="0" dirty="0">
                <a:solidFill>
                  <a:schemeClr val="bg1"/>
                </a:solidFill>
                <a:latin typeface="Georgia" panose="02040502050405020303" pitchFamily="18" charset="0"/>
              </a:endParaRPr>
            </a:p>
          </p:txBody>
        </p:sp>
      </p:grpSp>
    </p:spTree>
    <p:extLst>
      <p:ext uri="{BB962C8B-B14F-4D97-AF65-F5344CB8AC3E}">
        <p14:creationId xmlns:p14="http://schemas.microsoft.com/office/powerpoint/2010/main" val="1606571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004509669"/>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262226" y="2326822"/>
            <a:ext cx="4309775" cy="598126"/>
            <a:chOff x="0" y="160075"/>
            <a:chExt cx="8619550" cy="455715"/>
          </a:xfrm>
        </p:grpSpPr>
        <p:sp>
          <p:nvSpPr>
            <p:cNvPr id="9" name="Rectângulo arredondado 8"/>
            <p:cNvSpPr/>
            <p:nvPr/>
          </p:nvSpPr>
          <p:spPr>
            <a:xfrm>
              <a:off x="0" y="160075"/>
              <a:ext cx="8619550"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ectângulo 9"/>
            <p:cNvSpPr/>
            <p:nvPr/>
          </p:nvSpPr>
          <p:spPr>
            <a:xfrm>
              <a:off x="22246" y="182321"/>
              <a:ext cx="8575058"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pt-PT" sz="2700" b="1" kern="1200" dirty="0" smtClean="0">
                  <a:latin typeface="Georgia" panose="02040502050405020303" pitchFamily="18" charset="0"/>
                </a:rPr>
                <a:t>Step 1</a:t>
              </a:r>
              <a:endParaRPr lang="en-GB" sz="2700" b="1" kern="1200" dirty="0">
                <a:latin typeface="Georgia" panose="02040502050405020303" pitchFamily="18" charset="0"/>
              </a:endParaRPr>
            </a:p>
          </p:txBody>
        </p:sp>
      </p:grpSp>
      <p:sp>
        <p:nvSpPr>
          <p:cNvPr id="11" name="Rectângulo 10"/>
          <p:cNvSpPr/>
          <p:nvPr/>
        </p:nvSpPr>
        <p:spPr>
          <a:xfrm>
            <a:off x="262225" y="4137001"/>
            <a:ext cx="8597304" cy="1477328"/>
          </a:xfrm>
          <a:prstGeom prst="rect">
            <a:avLst/>
          </a:prstGeom>
        </p:spPr>
        <p:txBody>
          <a:bodyPr wrap="square">
            <a:spAutoFit/>
          </a:bodyPr>
          <a:lstStyle/>
          <a:p>
            <a:pPr marL="285750" indent="-285750" algn="just">
              <a:lnSpc>
                <a:spcPct val="150000"/>
              </a:lnSpc>
              <a:buFont typeface="Wingdings" panose="05000000000000000000" pitchFamily="2" charset="2"/>
              <a:buChar char="ü"/>
            </a:pPr>
            <a:r>
              <a:rPr lang="en-GB" sz="2000" u="sng" dirty="0">
                <a:latin typeface="Georgia" panose="02040502050405020303" pitchFamily="18" charset="0"/>
              </a:rPr>
              <a:t>Gather information and determination of the current situation</a:t>
            </a:r>
            <a:endParaRPr lang="en-GB" sz="2000" dirty="0">
              <a:latin typeface="Georgia" panose="02040502050405020303" pitchFamily="18" charset="0"/>
            </a:endParaRPr>
          </a:p>
          <a:p>
            <a:pPr lvl="0" algn="just">
              <a:lnSpc>
                <a:spcPct val="150000"/>
              </a:lnSpc>
            </a:pPr>
            <a:r>
              <a:rPr lang="en-GB" sz="2000" dirty="0">
                <a:latin typeface="Georgia" panose="02040502050405020303" pitchFamily="18" charset="0"/>
              </a:rPr>
              <a:t>Overview of the current wood waste recycling units already operating in the region and the respective recycling options</a:t>
            </a:r>
            <a:endParaRPr lang="en-GB" sz="2000" dirty="0">
              <a:latin typeface="Georgia" panose="02040502050405020303" pitchFamily="18" charset="0"/>
            </a:endParaRPr>
          </a:p>
        </p:txBody>
      </p:sp>
      <p:grpSp>
        <p:nvGrpSpPr>
          <p:cNvPr id="12" name="Grupo 11"/>
          <p:cNvGrpSpPr/>
          <p:nvPr/>
        </p:nvGrpSpPr>
        <p:grpSpPr>
          <a:xfrm>
            <a:off x="273619" y="7619410"/>
            <a:ext cx="4309775" cy="598126"/>
            <a:chOff x="0" y="160075"/>
            <a:chExt cx="8619550" cy="455715"/>
          </a:xfrm>
        </p:grpSpPr>
        <p:sp>
          <p:nvSpPr>
            <p:cNvPr id="13" name="Rectângulo arredondado 12">
              <a:hlinkClick r:id="rId7"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4" name="Rectângulo 13">
              <a:hlinkClick r:id="rId8"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b="1" dirty="0" smtClean="0">
                  <a:latin typeface="Georgia" panose="02040502050405020303" pitchFamily="18" charset="0"/>
                </a:rPr>
                <a:t>Examples from model regions</a:t>
              </a:r>
              <a:endParaRPr lang="en-GB" b="1" kern="1200" dirty="0">
                <a:latin typeface="Georgia" panose="02040502050405020303" pitchFamily="18" charset="0"/>
              </a:endParaRPr>
            </a:p>
          </p:txBody>
        </p:sp>
      </p:grpSp>
      <p:grpSp>
        <p:nvGrpSpPr>
          <p:cNvPr id="15" name="Grupo 14"/>
          <p:cNvGrpSpPr/>
          <p:nvPr/>
        </p:nvGrpSpPr>
        <p:grpSpPr>
          <a:xfrm>
            <a:off x="6041229" y="1221143"/>
            <a:ext cx="763019" cy="1134042"/>
            <a:chOff x="7560887" y="115049"/>
            <a:chExt cx="763019" cy="864032"/>
          </a:xfrm>
        </p:grpSpPr>
        <p:sp>
          <p:nvSpPr>
            <p:cNvPr id="16" name="Rectângulo 15">
              <a:hlinkClick r:id="rId9"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7" name="Rectângulo 16">
              <a:hlinkClick r:id="rId10"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8" name="Grupo 17"/>
          <p:cNvGrpSpPr/>
          <p:nvPr/>
        </p:nvGrpSpPr>
        <p:grpSpPr>
          <a:xfrm>
            <a:off x="7164288" y="1192695"/>
            <a:ext cx="1771254" cy="1134042"/>
            <a:chOff x="6811726" y="115049"/>
            <a:chExt cx="1771254" cy="864032"/>
          </a:xfrm>
        </p:grpSpPr>
        <p:sp>
          <p:nvSpPr>
            <p:cNvPr id="19" name="Rectângulo 18">
              <a:hlinkClick r:id="rId9"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0" name="Rectângulo 19">
              <a:hlinkClick r:id="rId9"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kern="1200" noProof="0" dirty="0" err="1" smtClean="0">
                  <a:solidFill>
                    <a:schemeClr val="bg1"/>
                  </a:solidFill>
                  <a:latin typeface="Georgia" panose="02040502050405020303" pitchFamily="18" charset="0"/>
                </a:rPr>
                <a:t>Main</a:t>
              </a:r>
              <a:r>
                <a:rPr lang="pt-PT" b="1" kern="1200" noProof="0" dirty="0" smtClean="0">
                  <a:solidFill>
                    <a:schemeClr val="bg1"/>
                  </a:solidFill>
                  <a:latin typeface="Georgia" panose="02040502050405020303" pitchFamily="18" charset="0"/>
                </a:rPr>
                <a:t> </a:t>
              </a:r>
              <a:r>
                <a:rPr lang="pt-PT" b="1" kern="1200" noProof="0" dirty="0" err="1" smtClean="0">
                  <a:solidFill>
                    <a:schemeClr val="bg1"/>
                  </a:solidFill>
                  <a:latin typeface="Georgia" panose="02040502050405020303" pitchFamily="18" charset="0"/>
                </a:rPr>
                <a:t>Page</a:t>
              </a:r>
              <a:endParaRPr lang="en-GB" b="1" kern="1200" noProof="0" dirty="0">
                <a:solidFill>
                  <a:schemeClr val="bg1"/>
                </a:solidFill>
                <a:latin typeface="Georgia" panose="02040502050405020303" pitchFamily="18" charset="0"/>
              </a:endParaRPr>
            </a:p>
          </p:txBody>
        </p:sp>
      </p:grpSp>
      <p:sp>
        <p:nvSpPr>
          <p:cNvPr id="23" name="Rectângulo 22"/>
          <p:cNvSpPr/>
          <p:nvPr/>
        </p:nvSpPr>
        <p:spPr>
          <a:xfrm>
            <a:off x="143508" y="2974810"/>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nvGrpSpPr>
          <p:cNvPr id="21" name="Grupo 20"/>
          <p:cNvGrpSpPr/>
          <p:nvPr/>
        </p:nvGrpSpPr>
        <p:grpSpPr>
          <a:xfrm>
            <a:off x="143508" y="2988394"/>
            <a:ext cx="8856984" cy="877680"/>
            <a:chOff x="0" y="634492"/>
            <a:chExt cx="8856984" cy="877680"/>
          </a:xfrm>
        </p:grpSpPr>
        <p:sp>
          <p:nvSpPr>
            <p:cNvPr id="25" name="Rectângulo 24"/>
            <p:cNvSpPr/>
            <p:nvPr/>
          </p:nvSpPr>
          <p:spPr>
            <a:xfrm>
              <a:off x="0" y="634492"/>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6" name="Rectângulo 25"/>
            <p:cNvSpPr/>
            <p:nvPr/>
          </p:nvSpPr>
          <p:spPr>
            <a:xfrm>
              <a:off x="0" y="634492"/>
              <a:ext cx="8856984" cy="87768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Identification of wood waste recycling units in the region</a:t>
              </a:r>
              <a:endParaRPr lang="en-GB" sz="1800" kern="1200" dirty="0">
                <a:latin typeface="Georgia" panose="02040502050405020303" pitchFamily="18" charset="0"/>
              </a:endParaRPr>
            </a:p>
          </p:txBody>
        </p:sp>
      </p:grpSp>
    </p:spTree>
    <p:extLst>
      <p:ext uri="{BB962C8B-B14F-4D97-AF65-F5344CB8AC3E}">
        <p14:creationId xmlns:p14="http://schemas.microsoft.com/office/powerpoint/2010/main" val="107720671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70855676"/>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251528" y="2326822"/>
            <a:ext cx="4485872" cy="598126"/>
            <a:chOff x="72016" y="930430"/>
            <a:chExt cx="4485872" cy="455715"/>
          </a:xfrm>
        </p:grpSpPr>
        <p:sp>
          <p:nvSpPr>
            <p:cNvPr id="9" name="Rectângulo arredondado 8"/>
            <p:cNvSpPr/>
            <p:nvPr/>
          </p:nvSpPr>
          <p:spPr>
            <a:xfrm>
              <a:off x="72016" y="930430"/>
              <a:ext cx="4485872"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ectângulo 9"/>
            <p:cNvSpPr/>
            <p:nvPr/>
          </p:nvSpPr>
          <p:spPr>
            <a:xfrm>
              <a:off x="94262" y="952676"/>
              <a:ext cx="4441380"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pt-PT" sz="2700" b="1" kern="1200" dirty="0" smtClean="0">
                  <a:latin typeface="Georgia" panose="02040502050405020303" pitchFamily="18" charset="0"/>
                </a:rPr>
                <a:t>Step 2</a:t>
              </a:r>
              <a:endParaRPr lang="en-GB" sz="2700" b="1" kern="1200" dirty="0">
                <a:latin typeface="Georgia" panose="02040502050405020303" pitchFamily="18" charset="0"/>
              </a:endParaRPr>
            </a:p>
          </p:txBody>
        </p:sp>
      </p:grpSp>
      <p:sp>
        <p:nvSpPr>
          <p:cNvPr id="11" name="Rectângulo 10"/>
          <p:cNvSpPr/>
          <p:nvPr/>
        </p:nvSpPr>
        <p:spPr>
          <a:xfrm>
            <a:off x="215437" y="3996506"/>
            <a:ext cx="8640952" cy="3328347"/>
          </a:xfrm>
          <a:prstGeom prst="rect">
            <a:avLst/>
          </a:prstGeom>
        </p:spPr>
        <p:txBody>
          <a:bodyPr wrap="square">
            <a:spAutoFit/>
          </a:bodyPr>
          <a:lstStyle/>
          <a:p>
            <a:pPr marL="285750" lvl="0" indent="-285750" algn="just">
              <a:lnSpc>
                <a:spcPct val="120000"/>
              </a:lnSpc>
              <a:spcAft>
                <a:spcPts val="600"/>
              </a:spcAft>
              <a:buFont typeface="Wingdings" panose="05000000000000000000" pitchFamily="2" charset="2"/>
              <a:buChar char="ü"/>
            </a:pPr>
            <a:r>
              <a:rPr lang="en-GB" sz="2000" u="sng" dirty="0" smtClean="0">
                <a:latin typeface="Georgia" panose="02040502050405020303" pitchFamily="18" charset="0"/>
              </a:rPr>
              <a:t>Involvement </a:t>
            </a:r>
            <a:r>
              <a:rPr lang="en-GB" sz="2000" u="sng" dirty="0">
                <a:latin typeface="Georgia" panose="02040502050405020303" pitchFamily="18" charset="0"/>
              </a:rPr>
              <a:t>of experts and stakeholders</a:t>
            </a:r>
            <a:endParaRPr lang="en-GB" sz="2000" dirty="0">
              <a:latin typeface="Georgia" panose="02040502050405020303" pitchFamily="18" charset="0"/>
            </a:endParaRPr>
          </a:p>
          <a:p>
            <a:pPr marL="447675" lvl="0" indent="-185738" algn="just">
              <a:lnSpc>
                <a:spcPct val="120000"/>
              </a:lnSpc>
              <a:spcAft>
                <a:spcPts val="600"/>
              </a:spcAft>
            </a:pPr>
            <a:r>
              <a:rPr lang="en-GB" sz="2000" dirty="0" smtClean="0">
                <a:latin typeface="Georgia" panose="02040502050405020303" pitchFamily="18" charset="0"/>
              </a:rPr>
              <a:t>- </a:t>
            </a:r>
            <a:r>
              <a:rPr lang="en-GB" sz="2000" dirty="0">
                <a:latin typeface="Georgia" panose="02040502050405020303" pitchFamily="18" charset="0"/>
              </a:rPr>
              <a:t>Identification of the group of experts and stakeholders to be involved</a:t>
            </a:r>
          </a:p>
          <a:p>
            <a:pPr marL="447675" lvl="0" indent="-185738" algn="just">
              <a:lnSpc>
                <a:spcPct val="120000"/>
              </a:lnSpc>
              <a:spcAft>
                <a:spcPts val="600"/>
              </a:spcAft>
            </a:pPr>
            <a:r>
              <a:rPr lang="en-GB" sz="2000" dirty="0" smtClean="0">
                <a:latin typeface="Georgia" panose="02040502050405020303" pitchFamily="18" charset="0"/>
              </a:rPr>
              <a:t>- Understand </a:t>
            </a:r>
            <a:r>
              <a:rPr lang="en-GB" sz="2000" dirty="0">
                <a:latin typeface="Georgia" panose="02040502050405020303" pitchFamily="18" charset="0"/>
              </a:rPr>
              <a:t>the expertise, skills and roles of those to be involved</a:t>
            </a:r>
          </a:p>
          <a:p>
            <a:pPr marL="447675" lvl="0" indent="-185738" algn="just">
              <a:lnSpc>
                <a:spcPct val="120000"/>
              </a:lnSpc>
              <a:spcAft>
                <a:spcPts val="600"/>
              </a:spcAft>
            </a:pPr>
            <a:r>
              <a:rPr lang="en-GB" sz="2000" dirty="0" smtClean="0">
                <a:latin typeface="Georgia" panose="02040502050405020303" pitchFamily="18" charset="0"/>
              </a:rPr>
              <a:t>- Identification </a:t>
            </a:r>
            <a:r>
              <a:rPr lang="en-GB" sz="2000" dirty="0">
                <a:latin typeface="Georgia" panose="02040502050405020303" pitchFamily="18" charset="0"/>
              </a:rPr>
              <a:t>if the recycling centres can handle the volume of wood wastes available and have the resources to recycle them.</a:t>
            </a:r>
          </a:p>
          <a:p>
            <a:pPr marL="447675" indent="-185738" algn="just">
              <a:lnSpc>
                <a:spcPct val="120000"/>
              </a:lnSpc>
              <a:spcAft>
                <a:spcPts val="600"/>
              </a:spcAft>
            </a:pPr>
            <a:r>
              <a:rPr lang="en-GB" sz="2000" dirty="0" smtClean="0">
                <a:latin typeface="Georgia" panose="02040502050405020303" pitchFamily="18" charset="0"/>
              </a:rPr>
              <a:t>- Identification </a:t>
            </a:r>
            <a:r>
              <a:rPr lang="en-GB" sz="2000" dirty="0">
                <a:latin typeface="Georgia" panose="02040502050405020303" pitchFamily="18" charset="0"/>
              </a:rPr>
              <a:t>of the quality of wood wastes available. If the quality is high enough to allow the recycling process or if it needs to be sent to energy valorisation</a:t>
            </a:r>
          </a:p>
        </p:txBody>
      </p:sp>
      <p:grpSp>
        <p:nvGrpSpPr>
          <p:cNvPr id="12" name="Grupo 11"/>
          <p:cNvGrpSpPr/>
          <p:nvPr/>
        </p:nvGrpSpPr>
        <p:grpSpPr>
          <a:xfrm>
            <a:off x="273619" y="7648608"/>
            <a:ext cx="4309775" cy="598126"/>
            <a:chOff x="0" y="160075"/>
            <a:chExt cx="8619550" cy="455715"/>
          </a:xfrm>
        </p:grpSpPr>
        <p:sp>
          <p:nvSpPr>
            <p:cNvPr id="13" name="Rectângulo arredondado 12">
              <a:hlinkClick r:id="rId7"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4" name="Rectângulo 13">
              <a:hlinkClick r:id="rId8"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b="1" dirty="0" smtClean="0">
                  <a:latin typeface="Georgia" panose="02040502050405020303" pitchFamily="18" charset="0"/>
                </a:rPr>
                <a:t>Examples from model regions</a:t>
              </a:r>
              <a:endParaRPr lang="en-GB" b="1" kern="1200" dirty="0">
                <a:latin typeface="Georgia" panose="02040502050405020303" pitchFamily="18" charset="0"/>
              </a:endParaRPr>
            </a:p>
          </p:txBody>
        </p:sp>
      </p:grpSp>
      <p:grpSp>
        <p:nvGrpSpPr>
          <p:cNvPr id="15" name="Grupo 14"/>
          <p:cNvGrpSpPr/>
          <p:nvPr/>
        </p:nvGrpSpPr>
        <p:grpSpPr>
          <a:xfrm>
            <a:off x="6041229" y="1230201"/>
            <a:ext cx="763019" cy="1134042"/>
            <a:chOff x="7560887" y="115049"/>
            <a:chExt cx="763019" cy="864032"/>
          </a:xfrm>
        </p:grpSpPr>
        <p:sp>
          <p:nvSpPr>
            <p:cNvPr id="16" name="Rectângulo 15">
              <a:hlinkClick r:id="rId9"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7" name="Rectângulo 16">
              <a:hlinkClick r:id="rId10"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8" name="Grupo 17"/>
          <p:cNvGrpSpPr/>
          <p:nvPr/>
        </p:nvGrpSpPr>
        <p:grpSpPr>
          <a:xfrm>
            <a:off x="7164288" y="1230201"/>
            <a:ext cx="1771254" cy="1134042"/>
            <a:chOff x="6811726" y="115049"/>
            <a:chExt cx="1771254" cy="864032"/>
          </a:xfrm>
        </p:grpSpPr>
        <p:sp>
          <p:nvSpPr>
            <p:cNvPr id="20" name="Rectângulo 19">
              <a:hlinkClick r:id="rId9"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kern="1200" noProof="0" dirty="0" err="1" smtClean="0">
                  <a:solidFill>
                    <a:schemeClr val="bg1"/>
                  </a:solidFill>
                  <a:latin typeface="Georgia" panose="02040502050405020303" pitchFamily="18" charset="0"/>
                </a:rPr>
                <a:t>Main</a:t>
              </a:r>
              <a:r>
                <a:rPr lang="pt-PT" b="1" kern="1200" noProof="0" dirty="0" smtClean="0">
                  <a:solidFill>
                    <a:schemeClr val="bg1"/>
                  </a:solidFill>
                  <a:latin typeface="Georgia" panose="02040502050405020303" pitchFamily="18" charset="0"/>
                </a:rPr>
                <a:t> </a:t>
              </a:r>
              <a:r>
                <a:rPr lang="pt-PT" b="1" kern="1200" noProof="0" dirty="0" err="1" smtClean="0">
                  <a:solidFill>
                    <a:schemeClr val="bg1"/>
                  </a:solidFill>
                  <a:latin typeface="Georgia" panose="02040502050405020303" pitchFamily="18" charset="0"/>
                </a:rPr>
                <a:t>Page</a:t>
              </a:r>
              <a:endParaRPr lang="en-GB" b="1" kern="1200" noProof="0" dirty="0">
                <a:solidFill>
                  <a:schemeClr val="bg1"/>
                </a:solidFill>
                <a:latin typeface="Georgia" panose="02040502050405020303" pitchFamily="18" charset="0"/>
              </a:endParaRPr>
            </a:p>
          </p:txBody>
        </p:sp>
        <p:sp>
          <p:nvSpPr>
            <p:cNvPr id="19" name="Rectângulo 18">
              <a:hlinkClick r:id="rId9"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grpSp>
        <p:nvGrpSpPr>
          <p:cNvPr id="21" name="Grupo 20"/>
          <p:cNvGrpSpPr/>
          <p:nvPr/>
        </p:nvGrpSpPr>
        <p:grpSpPr>
          <a:xfrm>
            <a:off x="4859948" y="7619410"/>
            <a:ext cx="1296228" cy="598126"/>
            <a:chOff x="0" y="160075"/>
            <a:chExt cx="8619550" cy="455715"/>
          </a:xfrm>
        </p:grpSpPr>
        <p:sp>
          <p:nvSpPr>
            <p:cNvPr id="22" name="Rectângulo arredondado 21">
              <a:hlinkClick r:id="rId11"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23" name="Rectângulo 22">
              <a:hlinkClick r:id="rId12"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b="1" dirty="0" smtClean="0">
                  <a:latin typeface="Georgia" panose="02040502050405020303" pitchFamily="18" charset="0"/>
                </a:rPr>
                <a:t>Tools</a:t>
              </a:r>
              <a:endParaRPr lang="en-GB" b="1" kern="1200" dirty="0">
                <a:latin typeface="Georgia" panose="02040502050405020303" pitchFamily="18" charset="0"/>
              </a:endParaRPr>
            </a:p>
          </p:txBody>
        </p:sp>
      </p:grpSp>
      <p:grpSp>
        <p:nvGrpSpPr>
          <p:cNvPr id="24" name="Grupo 23"/>
          <p:cNvGrpSpPr/>
          <p:nvPr/>
        </p:nvGrpSpPr>
        <p:grpSpPr>
          <a:xfrm>
            <a:off x="6415140" y="7648606"/>
            <a:ext cx="2383923" cy="598126"/>
            <a:chOff x="0" y="160075"/>
            <a:chExt cx="8619550" cy="455715"/>
          </a:xfrm>
        </p:grpSpPr>
        <p:sp>
          <p:nvSpPr>
            <p:cNvPr id="25" name="Rectângulo arredondado 24">
              <a:hlinkClick r:id="rId13"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26" name="Rectângulo 25">
              <a:hlinkClick r:id="rId14"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b="1" dirty="0" smtClean="0">
                  <a:latin typeface="Georgia" panose="02040502050405020303" pitchFamily="18" charset="0"/>
                </a:rPr>
                <a:t>Possible Actions</a:t>
              </a:r>
              <a:endParaRPr lang="en-GB" b="1" kern="1200" dirty="0">
                <a:latin typeface="Georgia" panose="02040502050405020303" pitchFamily="18" charset="0"/>
              </a:endParaRPr>
            </a:p>
          </p:txBody>
        </p:sp>
      </p:grpSp>
      <p:sp>
        <p:nvSpPr>
          <p:cNvPr id="28" name="Rectângulo 27"/>
          <p:cNvSpPr/>
          <p:nvPr/>
        </p:nvSpPr>
        <p:spPr>
          <a:xfrm>
            <a:off x="143508" y="2988394"/>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nvGrpSpPr>
          <p:cNvPr id="30" name="Grupo 29"/>
          <p:cNvGrpSpPr/>
          <p:nvPr/>
        </p:nvGrpSpPr>
        <p:grpSpPr>
          <a:xfrm>
            <a:off x="143508" y="2988394"/>
            <a:ext cx="8856984" cy="877680"/>
            <a:chOff x="0" y="2002637"/>
            <a:chExt cx="8856984" cy="877680"/>
          </a:xfrm>
        </p:grpSpPr>
        <p:sp>
          <p:nvSpPr>
            <p:cNvPr id="31" name="Rectângulo 30"/>
            <p:cNvSpPr/>
            <p:nvPr/>
          </p:nvSpPr>
          <p:spPr>
            <a:xfrm>
              <a:off x="0" y="2002637"/>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2" name="Rectângulo 31"/>
            <p:cNvSpPr/>
            <p:nvPr/>
          </p:nvSpPr>
          <p:spPr>
            <a:xfrm>
              <a:off x="0" y="2002637"/>
              <a:ext cx="8856984" cy="87768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Identification if the wood waste recycling units in the region are effective or if some more recycling units are needed</a:t>
              </a:r>
              <a:endParaRPr lang="en-GB" sz="1800" kern="1200" dirty="0">
                <a:latin typeface="Georgia" panose="02040502050405020303" pitchFamily="18" charset="0"/>
              </a:endParaRPr>
            </a:p>
          </p:txBody>
        </p:sp>
      </p:grpSp>
    </p:spTree>
    <p:extLst>
      <p:ext uri="{BB962C8B-B14F-4D97-AF65-F5344CB8AC3E}">
        <p14:creationId xmlns:p14="http://schemas.microsoft.com/office/powerpoint/2010/main" val="114722148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62612943"/>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1" name="Grupo 10"/>
          <p:cNvGrpSpPr/>
          <p:nvPr/>
        </p:nvGrpSpPr>
        <p:grpSpPr>
          <a:xfrm>
            <a:off x="251528" y="2421332"/>
            <a:ext cx="4485872" cy="598126"/>
            <a:chOff x="72016" y="3002095"/>
            <a:chExt cx="4485872" cy="455715"/>
          </a:xfrm>
        </p:grpSpPr>
        <p:sp>
          <p:nvSpPr>
            <p:cNvPr id="15" name="Rectângulo arredondado 14"/>
            <p:cNvSpPr/>
            <p:nvPr/>
          </p:nvSpPr>
          <p:spPr>
            <a:xfrm>
              <a:off x="72016" y="3002095"/>
              <a:ext cx="4485872"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Rectângulo 15"/>
            <p:cNvSpPr/>
            <p:nvPr/>
          </p:nvSpPr>
          <p:spPr>
            <a:xfrm>
              <a:off x="94262" y="3024341"/>
              <a:ext cx="4441380"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pt-PT" sz="2700" b="1" kern="1200" dirty="0" smtClean="0">
                  <a:latin typeface="Georgia" panose="02040502050405020303" pitchFamily="18" charset="0"/>
                </a:rPr>
                <a:t>Step 4</a:t>
              </a:r>
              <a:endParaRPr lang="en-GB" sz="2700" b="1" kern="1200" dirty="0">
                <a:latin typeface="Georgia" panose="02040502050405020303" pitchFamily="18" charset="0"/>
              </a:endParaRPr>
            </a:p>
          </p:txBody>
        </p:sp>
      </p:grpSp>
      <p:grpSp>
        <p:nvGrpSpPr>
          <p:cNvPr id="17" name="Grupo 16"/>
          <p:cNvGrpSpPr/>
          <p:nvPr/>
        </p:nvGrpSpPr>
        <p:grpSpPr>
          <a:xfrm>
            <a:off x="273619" y="7955326"/>
            <a:ext cx="4309775" cy="598126"/>
            <a:chOff x="0" y="160075"/>
            <a:chExt cx="8619550" cy="455715"/>
          </a:xfrm>
        </p:grpSpPr>
        <p:sp>
          <p:nvSpPr>
            <p:cNvPr id="18" name="Rectângulo arredondado 17">
              <a:hlinkClick r:id="rId7"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9" name="Rectângulo 18">
              <a:hlinkClick r:id="rId8"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Examples from model regions</a:t>
              </a:r>
              <a:endParaRPr lang="en-GB" sz="2000" b="1" kern="1200" dirty="0">
                <a:latin typeface="Georgia" panose="02040502050405020303" pitchFamily="18" charset="0"/>
              </a:endParaRPr>
            </a:p>
          </p:txBody>
        </p:sp>
      </p:grpSp>
      <p:sp>
        <p:nvSpPr>
          <p:cNvPr id="20" name="Rectângulo 19"/>
          <p:cNvSpPr/>
          <p:nvPr/>
        </p:nvSpPr>
        <p:spPr>
          <a:xfrm>
            <a:off x="179512" y="3811254"/>
            <a:ext cx="8640952" cy="2169825"/>
          </a:xfrm>
          <a:prstGeom prst="rect">
            <a:avLst/>
          </a:prstGeom>
        </p:spPr>
        <p:txBody>
          <a:bodyPr wrap="square">
            <a:spAutoFit/>
          </a:bodyPr>
          <a:lstStyle/>
          <a:p>
            <a:pPr marL="285750" lvl="0" indent="-285750" algn="just">
              <a:lnSpc>
                <a:spcPct val="120000"/>
              </a:lnSpc>
              <a:spcAft>
                <a:spcPts val="600"/>
              </a:spcAft>
              <a:buFont typeface="Wingdings" panose="05000000000000000000" pitchFamily="2" charset="2"/>
              <a:buChar char="ü"/>
            </a:pPr>
            <a:r>
              <a:rPr lang="en-GB" sz="2000" u="sng" dirty="0" smtClean="0">
                <a:latin typeface="Georgia" panose="02040502050405020303" pitchFamily="18" charset="0"/>
              </a:rPr>
              <a:t>Involvement </a:t>
            </a:r>
            <a:r>
              <a:rPr lang="en-GB" sz="2000" u="sng" dirty="0">
                <a:latin typeface="Georgia" panose="02040502050405020303" pitchFamily="18" charset="0"/>
              </a:rPr>
              <a:t>of experts and stakeholders</a:t>
            </a:r>
            <a:endParaRPr lang="en-GB" sz="2000" dirty="0">
              <a:latin typeface="Georgia" panose="02040502050405020303" pitchFamily="18" charset="0"/>
            </a:endParaRPr>
          </a:p>
          <a:p>
            <a:pPr marL="285750" lvl="0" indent="-285750" algn="just">
              <a:lnSpc>
                <a:spcPct val="120000"/>
              </a:lnSpc>
              <a:spcAft>
                <a:spcPts val="600"/>
              </a:spcAft>
              <a:buFont typeface="Wingdings" panose="05000000000000000000" pitchFamily="2" charset="2"/>
              <a:buChar char="ü"/>
            </a:pPr>
            <a:r>
              <a:rPr lang="en-GB" sz="2000" u="sng" dirty="0">
                <a:latin typeface="Georgia" panose="02040502050405020303" pitchFamily="18" charset="0"/>
              </a:rPr>
              <a:t>Development and definition of wood wastes recycling </a:t>
            </a:r>
            <a:r>
              <a:rPr lang="en-GB" sz="2000" u="sng" dirty="0" smtClean="0">
                <a:latin typeface="Georgia" panose="02040502050405020303" pitchFamily="18" charset="0"/>
              </a:rPr>
              <a:t>practices</a:t>
            </a:r>
          </a:p>
          <a:p>
            <a:pPr marL="447675" lvl="0" indent="-185738" algn="just">
              <a:lnSpc>
                <a:spcPct val="120000"/>
              </a:lnSpc>
              <a:spcAft>
                <a:spcPts val="600"/>
              </a:spcAft>
            </a:pPr>
            <a:r>
              <a:rPr lang="en-GB" sz="2000" dirty="0" smtClean="0">
                <a:latin typeface="Georgia" panose="02040502050405020303" pitchFamily="18" charset="0"/>
              </a:rPr>
              <a:t>- </a:t>
            </a:r>
            <a:r>
              <a:rPr lang="en-GB" sz="2000" dirty="0">
                <a:latin typeface="Georgia" panose="02040502050405020303" pitchFamily="18" charset="0"/>
              </a:rPr>
              <a:t>Definition of the need for new recycling centres</a:t>
            </a:r>
          </a:p>
          <a:p>
            <a:pPr marL="447675" indent="-185738" algn="just">
              <a:lnSpc>
                <a:spcPct val="120000"/>
              </a:lnSpc>
              <a:spcAft>
                <a:spcPts val="600"/>
              </a:spcAft>
            </a:pPr>
            <a:r>
              <a:rPr lang="en-GB" sz="2000" dirty="0" smtClean="0">
                <a:latin typeface="Georgia" panose="02040502050405020303" pitchFamily="18" charset="0"/>
              </a:rPr>
              <a:t>- Adapt </a:t>
            </a:r>
            <a:r>
              <a:rPr lang="en-GB" sz="2000" dirty="0">
                <a:latin typeface="Georgia" panose="02040502050405020303" pitchFamily="18" charset="0"/>
              </a:rPr>
              <a:t>the existing centres to process different types or different quality of wood wastes</a:t>
            </a:r>
            <a:endParaRPr lang="en-GB" sz="2000" dirty="0">
              <a:latin typeface="Georgia" panose="02040502050405020303" pitchFamily="18" charset="0"/>
            </a:endParaRPr>
          </a:p>
        </p:txBody>
      </p:sp>
      <p:grpSp>
        <p:nvGrpSpPr>
          <p:cNvPr id="21" name="Grupo 20"/>
          <p:cNvGrpSpPr/>
          <p:nvPr/>
        </p:nvGrpSpPr>
        <p:grpSpPr>
          <a:xfrm>
            <a:off x="6041229" y="1220679"/>
            <a:ext cx="763019" cy="1134042"/>
            <a:chOff x="7560887" y="115049"/>
            <a:chExt cx="763019" cy="864032"/>
          </a:xfrm>
        </p:grpSpPr>
        <p:sp>
          <p:nvSpPr>
            <p:cNvPr id="22" name="Rectângulo 21">
              <a:hlinkClick r:id="rId9"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3" name="Rectângulo 22">
              <a:hlinkClick r:id="rId10"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24" name="Grupo 23"/>
          <p:cNvGrpSpPr/>
          <p:nvPr/>
        </p:nvGrpSpPr>
        <p:grpSpPr>
          <a:xfrm>
            <a:off x="7164288" y="1221143"/>
            <a:ext cx="1771254" cy="1134042"/>
            <a:chOff x="6811726" y="115049"/>
            <a:chExt cx="1771254" cy="864032"/>
          </a:xfrm>
        </p:grpSpPr>
        <p:sp>
          <p:nvSpPr>
            <p:cNvPr id="25" name="Rectângulo 24">
              <a:hlinkClick r:id="rId9"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6" name="Rectângulo 25">
              <a:hlinkClick r:id="rId9"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grpSp>
        <p:nvGrpSpPr>
          <p:cNvPr id="27" name="Grupo 26"/>
          <p:cNvGrpSpPr/>
          <p:nvPr/>
        </p:nvGrpSpPr>
        <p:grpSpPr>
          <a:xfrm>
            <a:off x="4859948" y="7926128"/>
            <a:ext cx="1296228" cy="598126"/>
            <a:chOff x="0" y="160075"/>
            <a:chExt cx="8619550" cy="455715"/>
          </a:xfrm>
        </p:grpSpPr>
        <p:sp>
          <p:nvSpPr>
            <p:cNvPr id="28" name="Rectângulo arredondado 27">
              <a:hlinkClick r:id="rId11"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29" name="Rectângulo 28">
              <a:hlinkClick r:id="rId12"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Tools</a:t>
              </a:r>
              <a:endParaRPr lang="en-GB" sz="2000" b="1" kern="1200" dirty="0">
                <a:latin typeface="Georgia" panose="02040502050405020303" pitchFamily="18" charset="0"/>
              </a:endParaRPr>
            </a:p>
          </p:txBody>
        </p:sp>
      </p:grpSp>
      <p:grpSp>
        <p:nvGrpSpPr>
          <p:cNvPr id="30" name="Grupo 29"/>
          <p:cNvGrpSpPr/>
          <p:nvPr/>
        </p:nvGrpSpPr>
        <p:grpSpPr>
          <a:xfrm>
            <a:off x="6415140" y="7955324"/>
            <a:ext cx="2383923" cy="598126"/>
            <a:chOff x="0" y="160075"/>
            <a:chExt cx="8619550" cy="455715"/>
          </a:xfrm>
        </p:grpSpPr>
        <p:sp>
          <p:nvSpPr>
            <p:cNvPr id="31" name="Rectângulo arredondado 30">
              <a:hlinkClick r:id="rId13"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32" name="Rectângulo 31">
              <a:hlinkClick r:id="rId14"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Possible Actions</a:t>
              </a:r>
              <a:endParaRPr lang="en-GB" sz="2000" b="1" kern="1200" dirty="0">
                <a:latin typeface="Georgia" panose="02040502050405020303" pitchFamily="18" charset="0"/>
              </a:endParaRPr>
            </a:p>
          </p:txBody>
        </p:sp>
      </p:grpSp>
      <p:sp>
        <p:nvSpPr>
          <p:cNvPr id="34" name="Rectângulo 33"/>
          <p:cNvSpPr/>
          <p:nvPr/>
        </p:nvSpPr>
        <p:spPr>
          <a:xfrm>
            <a:off x="143508" y="3060402"/>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nvGrpSpPr>
          <p:cNvPr id="36" name="Grupo 35"/>
          <p:cNvGrpSpPr/>
          <p:nvPr/>
        </p:nvGrpSpPr>
        <p:grpSpPr>
          <a:xfrm>
            <a:off x="143508" y="3060402"/>
            <a:ext cx="8856984" cy="877680"/>
            <a:chOff x="0" y="5026976"/>
            <a:chExt cx="8856984" cy="877680"/>
          </a:xfrm>
        </p:grpSpPr>
        <p:sp>
          <p:nvSpPr>
            <p:cNvPr id="37" name="Rectângulo 36"/>
            <p:cNvSpPr/>
            <p:nvPr/>
          </p:nvSpPr>
          <p:spPr>
            <a:xfrm>
              <a:off x="0" y="5026976"/>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8" name="Rectângulo 37"/>
            <p:cNvSpPr/>
            <p:nvPr/>
          </p:nvSpPr>
          <p:spPr>
            <a:xfrm>
              <a:off x="0" y="5026976"/>
              <a:ext cx="8856984" cy="87768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The wood waste recycling units in the region needs to be improved</a:t>
              </a:r>
              <a:endParaRPr lang="en-GB" sz="1800" kern="1200" dirty="0">
                <a:latin typeface="Georgia" panose="02040502050405020303" pitchFamily="18" charset="0"/>
              </a:endParaRPr>
            </a:p>
          </p:txBody>
        </p:sp>
      </p:grpSp>
    </p:spTree>
    <p:extLst>
      <p:ext uri="{BB962C8B-B14F-4D97-AF65-F5344CB8AC3E}">
        <p14:creationId xmlns:p14="http://schemas.microsoft.com/office/powerpoint/2010/main" val="305469778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80424387"/>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251520" y="2768311"/>
            <a:ext cx="4464496" cy="598126"/>
            <a:chOff x="0" y="160075"/>
            <a:chExt cx="8619550" cy="455715"/>
          </a:xfrm>
        </p:grpSpPr>
        <p:sp>
          <p:nvSpPr>
            <p:cNvPr id="6" name="Rectângulo arredondado 5"/>
            <p:cNvSpPr/>
            <p:nvPr/>
          </p:nvSpPr>
          <p:spPr>
            <a:xfrm>
              <a:off x="0" y="160075"/>
              <a:ext cx="8619550"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ectângulo 6"/>
            <p:cNvSpPr/>
            <p:nvPr/>
          </p:nvSpPr>
          <p:spPr>
            <a:xfrm>
              <a:off x="22246" y="182321"/>
              <a:ext cx="8575058"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
        <p:nvSpPr>
          <p:cNvPr id="8" name="CaixaDeTexto 7">
            <a:hlinkClick r:id="rId7" action="ppaction://hlinksldjump"/>
          </p:cNvPr>
          <p:cNvSpPr txBox="1"/>
          <p:nvPr/>
        </p:nvSpPr>
        <p:spPr>
          <a:xfrm>
            <a:off x="1259632" y="3555458"/>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Austria</a:t>
            </a:r>
            <a:endParaRPr lang="en-GB" dirty="0">
              <a:latin typeface="Georgia" panose="02040502050405020303" pitchFamily="18" charset="0"/>
            </a:endParaRPr>
          </a:p>
        </p:txBody>
      </p:sp>
      <p:sp>
        <p:nvSpPr>
          <p:cNvPr id="9" name="CaixaDeTexto 8">
            <a:hlinkClick r:id="rId8" action="ppaction://hlinksldjump"/>
          </p:cNvPr>
          <p:cNvSpPr txBox="1"/>
          <p:nvPr/>
        </p:nvSpPr>
        <p:spPr>
          <a:xfrm>
            <a:off x="1259632" y="4231860"/>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Italy</a:t>
            </a:r>
            <a:endParaRPr lang="en-GB" dirty="0">
              <a:latin typeface="Georgia" panose="02040502050405020303" pitchFamily="18" charset="0"/>
            </a:endParaRPr>
          </a:p>
        </p:txBody>
      </p:sp>
      <p:sp>
        <p:nvSpPr>
          <p:cNvPr id="10" name="CaixaDeTexto 9">
            <a:hlinkClick r:id="rId9" action="ppaction://hlinksldjump"/>
          </p:cNvPr>
          <p:cNvSpPr txBox="1"/>
          <p:nvPr/>
        </p:nvSpPr>
        <p:spPr>
          <a:xfrm>
            <a:off x="1271154" y="4927892"/>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United Kingdom</a:t>
            </a:r>
            <a:endParaRPr lang="en-GB" dirty="0">
              <a:latin typeface="Georgia" panose="02040502050405020303" pitchFamily="18" charset="0"/>
            </a:endParaRPr>
          </a:p>
        </p:txBody>
      </p:sp>
      <p:sp>
        <p:nvSpPr>
          <p:cNvPr id="11" name="CaixaDeTexto 10">
            <a:hlinkClick r:id="rId10" action="ppaction://hlinksldjump"/>
          </p:cNvPr>
          <p:cNvSpPr txBox="1"/>
          <p:nvPr/>
        </p:nvSpPr>
        <p:spPr>
          <a:xfrm>
            <a:off x="1271154" y="5623924"/>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Sweden</a:t>
            </a:r>
            <a:endParaRPr lang="en-GB" dirty="0">
              <a:latin typeface="Georgia" panose="02040502050405020303" pitchFamily="18" charset="0"/>
            </a:endParaRPr>
          </a:p>
        </p:txBody>
      </p:sp>
      <p:sp>
        <p:nvSpPr>
          <p:cNvPr id="12" name="CaixaDeTexto 11">
            <a:hlinkClick r:id="rId10" action="ppaction://hlinksldjump"/>
          </p:cNvPr>
          <p:cNvSpPr txBox="1"/>
          <p:nvPr/>
        </p:nvSpPr>
        <p:spPr>
          <a:xfrm>
            <a:off x="1259632" y="6303116"/>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Germany</a:t>
            </a:r>
            <a:endParaRPr lang="en-GB" dirty="0">
              <a:latin typeface="Georgia" panose="02040502050405020303" pitchFamily="18" charset="0"/>
            </a:endParaRPr>
          </a:p>
        </p:txBody>
      </p:sp>
      <p:grpSp>
        <p:nvGrpSpPr>
          <p:cNvPr id="13" name="Grupo 12"/>
          <p:cNvGrpSpPr/>
          <p:nvPr/>
        </p:nvGrpSpPr>
        <p:grpSpPr>
          <a:xfrm>
            <a:off x="6041229" y="1211745"/>
            <a:ext cx="763019" cy="1134042"/>
            <a:chOff x="7560887" y="115049"/>
            <a:chExt cx="763019" cy="864032"/>
          </a:xfrm>
        </p:grpSpPr>
        <p:sp>
          <p:nvSpPr>
            <p:cNvPr id="14" name="Rectângulo 13">
              <a:hlinkClick r:id="rId11"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12"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6" name="Grupo 15"/>
          <p:cNvGrpSpPr/>
          <p:nvPr/>
        </p:nvGrpSpPr>
        <p:grpSpPr>
          <a:xfrm>
            <a:off x="7164288" y="1221143"/>
            <a:ext cx="1771254" cy="1134042"/>
            <a:chOff x="6811726" y="115049"/>
            <a:chExt cx="1771254" cy="864032"/>
          </a:xfrm>
        </p:grpSpPr>
        <p:sp>
          <p:nvSpPr>
            <p:cNvPr id="17" name="Rectângulo 16">
              <a:hlinkClick r:id="rId11"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8" name="Rectângulo 17">
              <a:hlinkClick r:id="rId11"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Tree>
    <p:extLst>
      <p:ext uri="{BB962C8B-B14F-4D97-AF65-F5344CB8AC3E}">
        <p14:creationId xmlns:p14="http://schemas.microsoft.com/office/powerpoint/2010/main" val="220252359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804520226"/>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aixaDeTexto 7"/>
          <p:cNvSpPr txBox="1"/>
          <p:nvPr/>
        </p:nvSpPr>
        <p:spPr>
          <a:xfrm>
            <a:off x="294952" y="2326821"/>
            <a:ext cx="201622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Austria</a:t>
            </a:r>
            <a:endParaRPr lang="en-GB" dirty="0">
              <a:latin typeface="Georgia" panose="02040502050405020303" pitchFamily="18" charset="0"/>
            </a:endParaRPr>
          </a:p>
        </p:txBody>
      </p:sp>
      <p:sp>
        <p:nvSpPr>
          <p:cNvPr id="9" name="Rectângulo 8"/>
          <p:cNvSpPr/>
          <p:nvPr/>
        </p:nvSpPr>
        <p:spPr>
          <a:xfrm>
            <a:off x="251520" y="2772370"/>
            <a:ext cx="8629438" cy="2462213"/>
          </a:xfrm>
          <a:prstGeom prst="rect">
            <a:avLst/>
          </a:prstGeom>
          <a:ln w="19050">
            <a:solidFill>
              <a:schemeClr val="tx1"/>
            </a:solidFill>
          </a:ln>
        </p:spPr>
        <p:txBody>
          <a:bodyPr wrap="square">
            <a:spAutoFit/>
          </a:bodyPr>
          <a:lstStyle/>
          <a:p>
            <a:pPr algn="just">
              <a:lnSpc>
                <a:spcPct val="110000"/>
              </a:lnSpc>
              <a:spcAft>
                <a:spcPts val="600"/>
              </a:spcAft>
            </a:pPr>
            <a:r>
              <a:rPr lang="en-GB" sz="2000" dirty="0">
                <a:latin typeface="Georgia" panose="02040502050405020303" pitchFamily="18" charset="0"/>
              </a:rPr>
              <a:t>According to the Austrian WMP 2017, more than 70% of the wood waste collected in Austria is recycled in the board industry. Most of the wood waste recycled comes from industrial sources. The recycling ratio of wood waste from municipal sources is only 19% but still above the EU target. Since there are not any board manufacturing companies in Styria or Vorarlberg, the wood waste is transported to neighbouring provinces such as Tyrol, Salzburg and Lower Austria</a:t>
            </a:r>
          </a:p>
        </p:txBody>
      </p:sp>
      <p:grpSp>
        <p:nvGrpSpPr>
          <p:cNvPr id="10" name="Grupo 9"/>
          <p:cNvGrpSpPr/>
          <p:nvPr/>
        </p:nvGrpSpPr>
        <p:grpSpPr>
          <a:xfrm>
            <a:off x="6041229" y="1192779"/>
            <a:ext cx="763019" cy="1134042"/>
            <a:chOff x="7560887" y="115049"/>
            <a:chExt cx="763019" cy="864032"/>
          </a:xfrm>
        </p:grpSpPr>
        <p:sp>
          <p:nvSpPr>
            <p:cNvPr id="11" name="Rectângulo 10">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grpSp>
        <p:nvGrpSpPr>
          <p:cNvPr id="5" name="Grupo 4"/>
          <p:cNvGrpSpPr/>
          <p:nvPr/>
        </p:nvGrpSpPr>
        <p:grpSpPr>
          <a:xfrm>
            <a:off x="4920958" y="8089395"/>
            <a:ext cx="3960000" cy="598126"/>
            <a:chOff x="0" y="160075"/>
            <a:chExt cx="8619550" cy="455715"/>
          </a:xfrm>
        </p:grpSpPr>
        <p:sp>
          <p:nvSpPr>
            <p:cNvPr id="6" name="Rectângulo arredondado 5">
              <a:hlinkClick r:id="rId9"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10"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Tree>
    <p:extLst>
      <p:ext uri="{BB962C8B-B14F-4D97-AF65-F5344CB8AC3E}">
        <p14:creationId xmlns:p14="http://schemas.microsoft.com/office/powerpoint/2010/main" val="202512980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783457000"/>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aixaDeTexto 7"/>
          <p:cNvSpPr txBox="1"/>
          <p:nvPr/>
        </p:nvSpPr>
        <p:spPr>
          <a:xfrm>
            <a:off x="277330" y="2333675"/>
            <a:ext cx="201622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Italy</a:t>
            </a:r>
            <a:endParaRPr lang="en-GB" dirty="0">
              <a:latin typeface="Georgia" panose="02040502050405020303" pitchFamily="18" charset="0"/>
            </a:endParaRPr>
          </a:p>
        </p:txBody>
      </p:sp>
      <p:grpSp>
        <p:nvGrpSpPr>
          <p:cNvPr id="10" name="Grupo 9"/>
          <p:cNvGrpSpPr/>
          <p:nvPr/>
        </p:nvGrpSpPr>
        <p:grpSpPr>
          <a:xfrm>
            <a:off x="6041229" y="1272053"/>
            <a:ext cx="763019" cy="1030947"/>
            <a:chOff x="7560887" y="115049"/>
            <a:chExt cx="763019" cy="864032"/>
          </a:xfrm>
        </p:grpSpPr>
        <p:sp>
          <p:nvSpPr>
            <p:cNvPr id="11" name="Rectângulo 10">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
        <p:nvSpPr>
          <p:cNvPr id="2" name="Rectângulo 1"/>
          <p:cNvSpPr/>
          <p:nvPr/>
        </p:nvSpPr>
        <p:spPr>
          <a:xfrm>
            <a:off x="263042" y="2800229"/>
            <a:ext cx="8629438" cy="5907130"/>
          </a:xfrm>
          <a:prstGeom prst="rect">
            <a:avLst/>
          </a:prstGeom>
          <a:ln w="19050">
            <a:solidFill>
              <a:schemeClr val="tx1"/>
            </a:solidFill>
          </a:ln>
        </p:spPr>
        <p:txBody>
          <a:bodyPr wrap="square">
            <a:spAutoFit/>
          </a:bodyPr>
          <a:lstStyle/>
          <a:p>
            <a:pPr algn="just">
              <a:lnSpc>
                <a:spcPct val="120000"/>
              </a:lnSpc>
              <a:spcAft>
                <a:spcPts val="600"/>
              </a:spcAft>
            </a:pPr>
            <a:r>
              <a:rPr lang="en-GB" sz="2000" dirty="0">
                <a:latin typeface="Georgia" panose="02040502050405020303" pitchFamily="18" charset="0"/>
              </a:rPr>
              <a:t>The main beneficial factors that favour valorisation of waste wood are the setting up of a dedicated organisation (</a:t>
            </a:r>
            <a:r>
              <a:rPr lang="en-GB" sz="2000" dirty="0" err="1">
                <a:latin typeface="Georgia" panose="02040502050405020303" pitchFamily="18" charset="0"/>
              </a:rPr>
              <a:t>Rilegno</a:t>
            </a:r>
            <a:r>
              <a:rPr lang="en-GB" sz="2000" dirty="0">
                <a:latin typeface="Georgia" panose="02040502050405020303" pitchFamily="18" charset="0"/>
              </a:rPr>
              <a:t>) at a national scale for the collecting of waste wood, and the existence of a strong panel industry in Northern Italy which promotes recycled wood in its process (higher rate in Europe). In parallel at </a:t>
            </a:r>
            <a:r>
              <a:rPr lang="en-GB" sz="2000" dirty="0" err="1">
                <a:latin typeface="Georgia" panose="02040502050405020303" pitchFamily="18" charset="0"/>
              </a:rPr>
              <a:t>Rilegno</a:t>
            </a:r>
            <a:r>
              <a:rPr lang="en-GB" sz="2000" dirty="0">
                <a:latin typeface="Georgia" panose="02040502050405020303" pitchFamily="18" charset="0"/>
              </a:rPr>
              <a:t>, panel industry has set up subsidiaries (as </a:t>
            </a:r>
            <a:r>
              <a:rPr lang="en-GB" sz="2000" dirty="0" err="1">
                <a:latin typeface="Georgia" panose="02040502050405020303" pitchFamily="18" charset="0"/>
              </a:rPr>
              <a:t>Ecolegno</a:t>
            </a:r>
            <a:r>
              <a:rPr lang="en-GB" sz="2000" dirty="0">
                <a:latin typeface="Georgia" panose="02040502050405020303" pitchFamily="18" charset="0"/>
              </a:rPr>
              <a:t>) to ensure supplying of waste wood.</a:t>
            </a:r>
          </a:p>
          <a:p>
            <a:pPr algn="just">
              <a:lnSpc>
                <a:spcPct val="120000"/>
              </a:lnSpc>
              <a:spcAft>
                <a:spcPts val="600"/>
              </a:spcAft>
            </a:pPr>
            <a:r>
              <a:rPr lang="en-GB" sz="2000" dirty="0" err="1">
                <a:latin typeface="Georgia" panose="02040502050405020303" pitchFamily="18" charset="0"/>
              </a:rPr>
              <a:t>Rilegno</a:t>
            </a:r>
            <a:r>
              <a:rPr lang="en-GB" sz="2000" dirty="0">
                <a:latin typeface="Georgia" panose="02040502050405020303" pitchFamily="18" charset="0"/>
              </a:rPr>
              <a:t> and Italian public and private bodies</a:t>
            </a:r>
            <a:r>
              <a:rPr lang="en-GB" sz="2000" b="1" dirty="0">
                <a:latin typeface="Georgia" panose="02040502050405020303" pitchFamily="18" charset="0"/>
              </a:rPr>
              <a:t> </a:t>
            </a:r>
            <a:r>
              <a:rPr lang="en-GB" sz="2000" dirty="0">
                <a:latin typeface="Georgia" panose="02040502050405020303" pitchFamily="18" charset="0"/>
              </a:rPr>
              <a:t>now manage to facilitate the recycling of 61% of wood released for consumption, around 1,5 billion tons of wood packaging waste.</a:t>
            </a:r>
          </a:p>
          <a:p>
            <a:pPr algn="just">
              <a:lnSpc>
                <a:spcPct val="120000"/>
              </a:lnSpc>
              <a:spcAft>
                <a:spcPts val="600"/>
              </a:spcAft>
            </a:pPr>
            <a:r>
              <a:rPr lang="en-GB" sz="2000" dirty="0">
                <a:latin typeface="Georgia" panose="02040502050405020303" pitchFamily="18" charset="0"/>
              </a:rPr>
              <a:t>In Lombardy, wood waste is used in this way: </a:t>
            </a:r>
          </a:p>
          <a:p>
            <a:pPr algn="just">
              <a:lnSpc>
                <a:spcPct val="120000"/>
              </a:lnSpc>
              <a:spcAft>
                <a:spcPts val="600"/>
              </a:spcAft>
            </a:pPr>
            <a:r>
              <a:rPr lang="en-GB" sz="2000" dirty="0">
                <a:latin typeface="Georgia" panose="02040502050405020303" pitchFamily="18" charset="0"/>
              </a:rPr>
              <a:t>- packaging wood: reuse when it is possible or panel recycling. A little part is recovered in energy. </a:t>
            </a:r>
          </a:p>
          <a:p>
            <a:pPr algn="just">
              <a:lnSpc>
                <a:spcPct val="120000"/>
              </a:lnSpc>
              <a:spcAft>
                <a:spcPts val="600"/>
              </a:spcAft>
            </a:pPr>
            <a:r>
              <a:rPr lang="en-GB" sz="2000" dirty="0">
                <a:latin typeface="Georgia" panose="02040502050405020303" pitchFamily="18" charset="0"/>
              </a:rPr>
              <a:t>- other waste wood: demolition and construction, included do-it-yourself waste (household), and furniture: panel recycling and energy recovery in panel industry for no-suitable wood waste after sorting.</a:t>
            </a:r>
            <a:endParaRPr lang="en-GB" sz="2000" dirty="0">
              <a:latin typeface="Georgia" panose="02040502050405020303" pitchFamily="18" charset="0"/>
            </a:endParaRPr>
          </a:p>
        </p:txBody>
      </p:sp>
      <p:grpSp>
        <p:nvGrpSpPr>
          <p:cNvPr id="5" name="Grupo 4"/>
          <p:cNvGrpSpPr/>
          <p:nvPr/>
        </p:nvGrpSpPr>
        <p:grpSpPr>
          <a:xfrm>
            <a:off x="4917752" y="8091962"/>
            <a:ext cx="3960000" cy="598126"/>
            <a:chOff x="0" y="160075"/>
            <a:chExt cx="8619550" cy="455715"/>
          </a:xfrm>
        </p:grpSpPr>
        <p:sp>
          <p:nvSpPr>
            <p:cNvPr id="6" name="Rectângulo arredondado 5">
              <a:hlinkClick r:id="rId9"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10"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Tree>
    <p:extLst>
      <p:ext uri="{BB962C8B-B14F-4D97-AF65-F5344CB8AC3E}">
        <p14:creationId xmlns:p14="http://schemas.microsoft.com/office/powerpoint/2010/main" val="118332199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837922047"/>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aixaDeTexto 7"/>
          <p:cNvSpPr txBox="1"/>
          <p:nvPr/>
        </p:nvSpPr>
        <p:spPr>
          <a:xfrm>
            <a:off x="280096" y="2355186"/>
            <a:ext cx="201622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United Kingdom</a:t>
            </a:r>
            <a:endParaRPr lang="en-GB" dirty="0">
              <a:latin typeface="Georgia" panose="02040502050405020303" pitchFamily="18" charset="0"/>
            </a:endParaRPr>
          </a:p>
        </p:txBody>
      </p:sp>
      <p:grpSp>
        <p:nvGrpSpPr>
          <p:cNvPr id="10" name="Grupo 9"/>
          <p:cNvGrpSpPr/>
          <p:nvPr/>
        </p:nvGrpSpPr>
        <p:grpSpPr>
          <a:xfrm>
            <a:off x="6041229" y="1192779"/>
            <a:ext cx="763019" cy="1134042"/>
            <a:chOff x="7560887" y="115049"/>
            <a:chExt cx="763019" cy="864032"/>
          </a:xfrm>
        </p:grpSpPr>
        <p:sp>
          <p:nvSpPr>
            <p:cNvPr id="11" name="Rectângulo 10">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
        <p:nvSpPr>
          <p:cNvPr id="2" name="Rectângulo 1"/>
          <p:cNvSpPr/>
          <p:nvPr/>
        </p:nvSpPr>
        <p:spPr>
          <a:xfrm>
            <a:off x="251520" y="3018873"/>
            <a:ext cx="8640960" cy="2352311"/>
          </a:xfrm>
          <a:prstGeom prst="rect">
            <a:avLst/>
          </a:prstGeom>
          <a:ln w="19050">
            <a:solidFill>
              <a:schemeClr val="tx1"/>
            </a:solidFill>
          </a:ln>
        </p:spPr>
        <p:txBody>
          <a:bodyPr wrap="square">
            <a:spAutoFit/>
          </a:bodyPr>
          <a:lstStyle/>
          <a:p>
            <a:pPr algn="just">
              <a:lnSpc>
                <a:spcPct val="120000"/>
              </a:lnSpc>
              <a:spcAft>
                <a:spcPts val="600"/>
              </a:spcAft>
            </a:pPr>
            <a:r>
              <a:rPr lang="en-GB" sz="2000" dirty="0">
                <a:latin typeface="Georgia" panose="02040502050405020303" pitchFamily="18" charset="0"/>
              </a:rPr>
              <a:t>Grade A material often goes to higher value markets such as animal bedding and panel products. Grade B can be used in panel products and combustion plants compliant with the Waste Incineration Directive.</a:t>
            </a:r>
          </a:p>
          <a:p>
            <a:pPr algn="just">
              <a:lnSpc>
                <a:spcPct val="120000"/>
              </a:lnSpc>
              <a:spcAft>
                <a:spcPts val="600"/>
              </a:spcAft>
            </a:pPr>
            <a:r>
              <a:rPr lang="en-GB" sz="2000" dirty="0">
                <a:latin typeface="Georgia" panose="02040502050405020303" pitchFamily="18" charset="0"/>
              </a:rPr>
              <a:t>From 2007 to 2013 the volume of recycled wood waste into panel boards has dropped around 25% due to government incentives for power and heating from biomass which have driven the use of waste wood for energy.</a:t>
            </a:r>
          </a:p>
        </p:txBody>
      </p:sp>
      <p:grpSp>
        <p:nvGrpSpPr>
          <p:cNvPr id="5" name="Grupo 4"/>
          <p:cNvGrpSpPr/>
          <p:nvPr/>
        </p:nvGrpSpPr>
        <p:grpSpPr>
          <a:xfrm>
            <a:off x="4918192" y="8091962"/>
            <a:ext cx="3960000" cy="598126"/>
            <a:chOff x="0" y="160075"/>
            <a:chExt cx="8619550" cy="455715"/>
          </a:xfrm>
        </p:grpSpPr>
        <p:sp>
          <p:nvSpPr>
            <p:cNvPr id="6" name="Rectângulo arredondado 5">
              <a:hlinkClick r:id="rId9"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10"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Tree>
    <p:extLst>
      <p:ext uri="{BB962C8B-B14F-4D97-AF65-F5344CB8AC3E}">
        <p14:creationId xmlns:p14="http://schemas.microsoft.com/office/powerpoint/2010/main" val="249437014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942474693"/>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4917752" y="8091962"/>
            <a:ext cx="3960000" cy="598126"/>
            <a:chOff x="0" y="160075"/>
            <a:chExt cx="8619550" cy="455715"/>
          </a:xfrm>
        </p:grpSpPr>
        <p:sp>
          <p:nvSpPr>
            <p:cNvPr id="6" name="Rectângulo arredondado 5">
              <a:hlinkClick r:id="rId7"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8"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
        <p:nvSpPr>
          <p:cNvPr id="8" name="CaixaDeTexto 7"/>
          <p:cNvSpPr txBox="1"/>
          <p:nvPr/>
        </p:nvSpPr>
        <p:spPr>
          <a:xfrm>
            <a:off x="284745" y="2355186"/>
            <a:ext cx="201622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Sweden</a:t>
            </a:r>
            <a:endParaRPr lang="en-GB" dirty="0">
              <a:latin typeface="Georgia" panose="02040502050405020303" pitchFamily="18" charset="0"/>
            </a:endParaRPr>
          </a:p>
        </p:txBody>
      </p:sp>
      <p:grpSp>
        <p:nvGrpSpPr>
          <p:cNvPr id="10" name="Grupo 9"/>
          <p:cNvGrpSpPr/>
          <p:nvPr/>
        </p:nvGrpSpPr>
        <p:grpSpPr>
          <a:xfrm>
            <a:off x="6041229" y="1192779"/>
            <a:ext cx="763019" cy="1134042"/>
            <a:chOff x="7560887" y="115049"/>
            <a:chExt cx="763019" cy="864032"/>
          </a:xfrm>
        </p:grpSpPr>
        <p:sp>
          <p:nvSpPr>
            <p:cNvPr id="11" name="Rectângulo 10">
              <a:hlinkClick r:id="rId9"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10"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9"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9"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
        <p:nvSpPr>
          <p:cNvPr id="2" name="Rectângulo 1"/>
          <p:cNvSpPr/>
          <p:nvPr/>
        </p:nvSpPr>
        <p:spPr>
          <a:xfrm>
            <a:off x="291617" y="2844378"/>
            <a:ext cx="8600864" cy="1200329"/>
          </a:xfrm>
          <a:prstGeom prst="rect">
            <a:avLst/>
          </a:prstGeom>
          <a:ln w="19050">
            <a:solidFill>
              <a:schemeClr val="tx1"/>
            </a:solidFill>
          </a:ln>
        </p:spPr>
        <p:txBody>
          <a:bodyPr wrap="square">
            <a:spAutoFit/>
          </a:bodyPr>
          <a:lstStyle/>
          <a:p>
            <a:pPr algn="just">
              <a:lnSpc>
                <a:spcPct val="120000"/>
              </a:lnSpc>
              <a:spcAft>
                <a:spcPts val="600"/>
              </a:spcAft>
            </a:pPr>
            <a:r>
              <a:rPr lang="en-GB" sz="2000" dirty="0">
                <a:latin typeface="Georgia" panose="02040502050405020303" pitchFamily="18" charset="0"/>
              </a:rPr>
              <a:t>Producer responsibility is highly developed in Sweden. Although Sweden is strong on collection, wood waste valorisation tends to be used only for energy recovery.</a:t>
            </a:r>
            <a:endParaRPr lang="en-GB" sz="2000" dirty="0">
              <a:latin typeface="Georgia" panose="02040502050405020303" pitchFamily="18" charset="0"/>
            </a:endParaRPr>
          </a:p>
        </p:txBody>
      </p:sp>
    </p:spTree>
    <p:extLst>
      <p:ext uri="{BB962C8B-B14F-4D97-AF65-F5344CB8AC3E}">
        <p14:creationId xmlns:p14="http://schemas.microsoft.com/office/powerpoint/2010/main" val="24995328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ângulo 4"/>
          <p:cNvSpPr/>
          <p:nvPr/>
        </p:nvSpPr>
        <p:spPr>
          <a:xfrm>
            <a:off x="467544" y="6948834"/>
            <a:ext cx="8136904" cy="923330"/>
          </a:xfrm>
          <a:prstGeom prst="rect">
            <a:avLst/>
          </a:prstGeom>
        </p:spPr>
        <p:txBody>
          <a:bodyPr wrap="square">
            <a:spAutoFit/>
          </a:bodyPr>
          <a:lstStyle/>
          <a:p>
            <a:pPr algn="ctr"/>
            <a:r>
              <a:rPr lang="en-GB" b="1" dirty="0" smtClean="0">
                <a:solidFill>
                  <a:srgbClr val="88A44D"/>
                </a:solidFill>
                <a:latin typeface="Georgia" panose="02040502050405020303" pitchFamily="18" charset="0"/>
              </a:rPr>
              <a:t>Key-Question:</a:t>
            </a:r>
          </a:p>
          <a:p>
            <a:r>
              <a:rPr lang="en-GB" b="1" dirty="0" smtClean="0">
                <a:latin typeface="Georgia" panose="02040502050405020303" pitchFamily="18" charset="0"/>
              </a:rPr>
              <a:t>Are </a:t>
            </a:r>
            <a:r>
              <a:rPr lang="en-GB" b="1" dirty="0">
                <a:latin typeface="Georgia" panose="02040502050405020303" pitchFamily="18" charset="0"/>
              </a:rPr>
              <a:t>there local, regional or national legislation and policies that promote wood waste valorisation?</a:t>
            </a:r>
          </a:p>
        </p:txBody>
      </p:sp>
      <p:graphicFrame>
        <p:nvGraphicFramePr>
          <p:cNvPr id="9" name="Diagrama 8"/>
          <p:cNvGraphicFramePr/>
          <p:nvPr>
            <p:extLst>
              <p:ext uri="{D42A27DB-BD31-4B8C-83A1-F6EECF244321}">
                <p14:modId xmlns:p14="http://schemas.microsoft.com/office/powerpoint/2010/main" val="1114368326"/>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0" name="Grupo 9"/>
          <p:cNvGrpSpPr/>
          <p:nvPr/>
        </p:nvGrpSpPr>
        <p:grpSpPr>
          <a:xfrm>
            <a:off x="7164288" y="1192696"/>
            <a:ext cx="1872208" cy="1351511"/>
            <a:chOff x="6710772" y="-50642"/>
            <a:chExt cx="1872208" cy="1029723"/>
          </a:xfrm>
        </p:grpSpPr>
        <p:sp>
          <p:nvSpPr>
            <p:cNvPr id="11" name="Rectângulo 10">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7" action="ppaction://hlinksldjump"/>
            </p:cNvPr>
            <p:cNvSpPr/>
            <p:nvPr/>
          </p:nvSpPr>
          <p:spPr>
            <a:xfrm>
              <a:off x="6710772" y="-50642"/>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kern="1200" noProof="0" dirty="0" err="1" smtClean="0">
                  <a:solidFill>
                    <a:schemeClr val="bg1"/>
                  </a:solidFill>
                  <a:latin typeface="Georgia" panose="02040502050405020303" pitchFamily="18" charset="0"/>
                </a:rPr>
                <a:t>Main</a:t>
              </a:r>
              <a:r>
                <a:rPr lang="pt-PT" b="1" kern="1200" noProof="0" dirty="0" smtClean="0">
                  <a:solidFill>
                    <a:schemeClr val="bg1"/>
                  </a:solidFill>
                  <a:latin typeface="Georgia" panose="02040502050405020303" pitchFamily="18" charset="0"/>
                </a:rPr>
                <a:t> </a:t>
              </a:r>
              <a:r>
                <a:rPr lang="pt-PT" b="1" kern="1200" noProof="0" dirty="0" err="1" smtClean="0">
                  <a:solidFill>
                    <a:schemeClr val="bg1"/>
                  </a:solidFill>
                  <a:latin typeface="Georgia" panose="02040502050405020303" pitchFamily="18" charset="0"/>
                </a:rPr>
                <a:t>Page</a:t>
              </a:r>
              <a:endParaRPr lang="en-GB" b="1" kern="1200" noProof="0" dirty="0">
                <a:solidFill>
                  <a:schemeClr val="bg1"/>
                </a:solidFill>
                <a:latin typeface="Georgia" panose="02040502050405020303" pitchFamily="18" charset="0"/>
              </a:endParaRPr>
            </a:p>
          </p:txBody>
        </p:sp>
      </p:grpSp>
      <p:sp>
        <p:nvSpPr>
          <p:cNvPr id="2" name="Rectângulo 1"/>
          <p:cNvSpPr/>
          <p:nvPr/>
        </p:nvSpPr>
        <p:spPr>
          <a:xfrm>
            <a:off x="107504" y="2474460"/>
            <a:ext cx="8928992" cy="4437497"/>
          </a:xfrm>
          <a:prstGeom prst="rect">
            <a:avLst/>
          </a:prstGeom>
        </p:spPr>
        <p:txBody>
          <a:bodyPr wrap="square">
            <a:spAutoFit/>
          </a:bodyPr>
          <a:lstStyle/>
          <a:p>
            <a:pPr algn="just">
              <a:lnSpc>
                <a:spcPct val="110000"/>
              </a:lnSpc>
              <a:spcAft>
                <a:spcPts val="1200"/>
              </a:spcAft>
            </a:pPr>
            <a:r>
              <a:rPr lang="en-GB" sz="2000" dirty="0">
                <a:latin typeface="Georgia" panose="02040502050405020303" pitchFamily="18" charset="0"/>
              </a:rPr>
              <a:t>Supporting policy-makers developing adaptive policies and legislation in Europe towards wood waste valorisation is the main aim of this tool</a:t>
            </a:r>
            <a:r>
              <a:rPr lang="en-GB" sz="2000" dirty="0" smtClean="0">
                <a:latin typeface="Georgia" panose="02040502050405020303" pitchFamily="18" charset="0"/>
              </a:rPr>
              <a:t>.</a:t>
            </a:r>
            <a:endParaRPr lang="en-GB" sz="2000" dirty="0">
              <a:latin typeface="Georgia" panose="02040502050405020303" pitchFamily="18" charset="0"/>
            </a:endParaRPr>
          </a:p>
          <a:p>
            <a:pPr algn="just">
              <a:lnSpc>
                <a:spcPct val="110000"/>
              </a:lnSpc>
              <a:spcAft>
                <a:spcPts val="1200"/>
              </a:spcAft>
            </a:pPr>
            <a:r>
              <a:rPr lang="en-GB" sz="2000" dirty="0">
                <a:latin typeface="Georgia" panose="02040502050405020303" pitchFamily="18" charset="0"/>
              </a:rPr>
              <a:t>This step defines that a current baseline analysis of the existing institutional, political and legal framework in wood waste valorisation is needed. The scope and direction of necessary interventions is then derived from comparing the regulatory framework with the defined objective, for example, encouraging the valorisation of wood wastes either by energy recovery or recycling into new materials</a:t>
            </a:r>
            <a:r>
              <a:rPr lang="en-GB" sz="2000" dirty="0" smtClean="0">
                <a:latin typeface="Georgia" panose="02040502050405020303" pitchFamily="18" charset="0"/>
              </a:rPr>
              <a:t>.</a:t>
            </a:r>
            <a:endParaRPr lang="en-GB" sz="2000" dirty="0">
              <a:latin typeface="Georgia" panose="02040502050405020303" pitchFamily="18" charset="0"/>
            </a:endParaRPr>
          </a:p>
          <a:p>
            <a:pPr algn="just">
              <a:lnSpc>
                <a:spcPct val="110000"/>
              </a:lnSpc>
              <a:spcAft>
                <a:spcPts val="1200"/>
              </a:spcAft>
            </a:pPr>
            <a:r>
              <a:rPr lang="en-GB" sz="2000" dirty="0">
                <a:latin typeface="Georgia" panose="02040502050405020303" pitchFamily="18" charset="0"/>
              </a:rPr>
              <a:t>The implementation and development of wood wastes policies depend on various factors. These include governance, communication, shared common objectives, financial resources and influence, coordination of actions and stakeholder and public management, amongst others.</a:t>
            </a:r>
            <a:endParaRPr lang="en-GB" sz="2000" dirty="0">
              <a:latin typeface="Georgia" panose="02040502050405020303" pitchFamily="18" charset="0"/>
            </a:endParaRPr>
          </a:p>
        </p:txBody>
      </p:sp>
      <p:grpSp>
        <p:nvGrpSpPr>
          <p:cNvPr id="13" name="Grupo 12"/>
          <p:cNvGrpSpPr/>
          <p:nvPr/>
        </p:nvGrpSpPr>
        <p:grpSpPr>
          <a:xfrm>
            <a:off x="5652036" y="7862876"/>
            <a:ext cx="1296228" cy="598126"/>
            <a:chOff x="0" y="160075"/>
            <a:chExt cx="8619550" cy="455715"/>
          </a:xfrm>
        </p:grpSpPr>
        <p:sp>
          <p:nvSpPr>
            <p:cNvPr id="14" name="Rectângulo arredondado 13">
              <a:hlinkClick r:id="rId8"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5" name="Rectângulo 14">
              <a:hlinkClick r:id="rId9"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pt-PT" b="1" dirty="0" smtClean="0">
                  <a:latin typeface="Georgia" panose="02040502050405020303" pitchFamily="18" charset="0"/>
                </a:rPr>
                <a:t>STEPS</a:t>
              </a:r>
              <a:endParaRPr lang="en-GB" b="1" kern="1200" dirty="0">
                <a:latin typeface="Georgia" panose="02040502050405020303" pitchFamily="18" charset="0"/>
              </a:endParaRPr>
            </a:p>
          </p:txBody>
        </p:sp>
      </p:grpSp>
    </p:spTree>
    <p:extLst>
      <p:ext uri="{BB962C8B-B14F-4D97-AF65-F5344CB8AC3E}">
        <p14:creationId xmlns:p14="http://schemas.microsoft.com/office/powerpoint/2010/main" val="161006945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481288214"/>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aixaDeTexto 7"/>
          <p:cNvSpPr txBox="1"/>
          <p:nvPr/>
        </p:nvSpPr>
        <p:spPr>
          <a:xfrm>
            <a:off x="280664" y="2289315"/>
            <a:ext cx="2016224"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Germany</a:t>
            </a:r>
            <a:endParaRPr lang="en-GB" dirty="0">
              <a:latin typeface="Georgia" panose="02040502050405020303" pitchFamily="18" charset="0"/>
            </a:endParaRPr>
          </a:p>
        </p:txBody>
      </p:sp>
      <p:grpSp>
        <p:nvGrpSpPr>
          <p:cNvPr id="10" name="Grupo 9"/>
          <p:cNvGrpSpPr/>
          <p:nvPr/>
        </p:nvGrpSpPr>
        <p:grpSpPr>
          <a:xfrm>
            <a:off x="6041229" y="1192779"/>
            <a:ext cx="763019" cy="1134042"/>
            <a:chOff x="7560887" y="115049"/>
            <a:chExt cx="763019" cy="864032"/>
          </a:xfrm>
        </p:grpSpPr>
        <p:sp>
          <p:nvSpPr>
            <p:cNvPr id="11" name="Rectângulo 10">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
        <p:nvSpPr>
          <p:cNvPr id="2" name="Rectângulo 1"/>
          <p:cNvSpPr/>
          <p:nvPr/>
        </p:nvSpPr>
        <p:spPr>
          <a:xfrm>
            <a:off x="243099" y="2893884"/>
            <a:ext cx="8640960" cy="4937634"/>
          </a:xfrm>
          <a:prstGeom prst="rect">
            <a:avLst/>
          </a:prstGeom>
          <a:ln w="19050">
            <a:solidFill>
              <a:schemeClr val="tx1"/>
            </a:solidFill>
          </a:ln>
        </p:spPr>
        <p:txBody>
          <a:bodyPr wrap="square">
            <a:spAutoFit/>
          </a:bodyPr>
          <a:lstStyle/>
          <a:p>
            <a:pPr algn="just">
              <a:lnSpc>
                <a:spcPct val="120000"/>
              </a:lnSpc>
              <a:spcAft>
                <a:spcPts val="600"/>
              </a:spcAft>
            </a:pPr>
            <a:r>
              <a:rPr lang="en-GB" sz="2000" dirty="0">
                <a:latin typeface="Georgia" panose="02040502050405020303" pitchFamily="18" charset="0"/>
              </a:rPr>
              <a:t>Wood waste recycling represents about 20 % of the wood waste valorisation. Wood waste is mainly used for energy production in Baden-Wurttemberg, in an equal level to Germany. The energy recovery has been encouraged by incentive policies since early 2000 to meet renewable energy production targets, while the panel industry has gradually increased the recycled wood rate to reduce panel cost production and increase carbon storage.</a:t>
            </a:r>
          </a:p>
          <a:p>
            <a:pPr algn="just">
              <a:lnSpc>
                <a:spcPct val="120000"/>
              </a:lnSpc>
              <a:spcAft>
                <a:spcPts val="600"/>
              </a:spcAft>
            </a:pPr>
            <a:r>
              <a:rPr lang="en-GB" sz="2000" dirty="0">
                <a:latin typeface="Georgia" panose="02040502050405020303" pitchFamily="18" charset="0"/>
              </a:rPr>
              <a:t>Since 2012, Germany tries, through the Closed Loop Substance Management Act to evaluate the current common practice regarding wood waste valorisation and to promote the cascade utilisation and recycling of wood waste. Cascading does not have one universal definition, although a common theme is that “material use of wood should be prioritized over energy use of wood”.</a:t>
            </a:r>
            <a:endParaRPr lang="en-US" sz="2000" dirty="0">
              <a:latin typeface="Georgia" panose="02040502050405020303" pitchFamily="18" charset="0"/>
            </a:endParaRPr>
          </a:p>
        </p:txBody>
      </p:sp>
      <p:grpSp>
        <p:nvGrpSpPr>
          <p:cNvPr id="5" name="Grupo 4"/>
          <p:cNvGrpSpPr/>
          <p:nvPr/>
        </p:nvGrpSpPr>
        <p:grpSpPr>
          <a:xfrm>
            <a:off x="4924059" y="8091962"/>
            <a:ext cx="3960000" cy="598126"/>
            <a:chOff x="0" y="160075"/>
            <a:chExt cx="8619550" cy="455715"/>
          </a:xfrm>
        </p:grpSpPr>
        <p:sp>
          <p:nvSpPr>
            <p:cNvPr id="6" name="Rectângulo arredondado 5">
              <a:hlinkClick r:id="rId9"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10"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Tree>
    <p:extLst>
      <p:ext uri="{BB962C8B-B14F-4D97-AF65-F5344CB8AC3E}">
        <p14:creationId xmlns:p14="http://schemas.microsoft.com/office/powerpoint/2010/main" val="56854273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287714939"/>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6041229" y="1192779"/>
            <a:ext cx="763019" cy="1134042"/>
            <a:chOff x="7560887" y="115049"/>
            <a:chExt cx="763019" cy="864032"/>
          </a:xfrm>
        </p:grpSpPr>
        <p:sp>
          <p:nvSpPr>
            <p:cNvPr id="6" name="Rectângulo 5">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7" name="Rectângulo 6">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8" name="Grupo 7"/>
          <p:cNvGrpSpPr/>
          <p:nvPr/>
        </p:nvGrpSpPr>
        <p:grpSpPr>
          <a:xfrm>
            <a:off x="7164288" y="1221143"/>
            <a:ext cx="1771254" cy="1134042"/>
            <a:chOff x="6811726" y="115049"/>
            <a:chExt cx="1771254" cy="864032"/>
          </a:xfrm>
        </p:grpSpPr>
        <p:sp>
          <p:nvSpPr>
            <p:cNvPr id="9" name="Rectângulo 8">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0" name="Rectângulo 9">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grpSp>
        <p:nvGrpSpPr>
          <p:cNvPr id="11" name="Grupo 10"/>
          <p:cNvGrpSpPr/>
          <p:nvPr/>
        </p:nvGrpSpPr>
        <p:grpSpPr>
          <a:xfrm>
            <a:off x="251520" y="2326822"/>
            <a:ext cx="1800000" cy="598126"/>
            <a:chOff x="0" y="160075"/>
            <a:chExt cx="8619550" cy="455715"/>
          </a:xfrm>
        </p:grpSpPr>
        <p:sp>
          <p:nvSpPr>
            <p:cNvPr id="12" name="Rectângulo arredondado 11">
              <a:hlinkClick r:id="rId9" action="ppaction://hlinksldjump"/>
            </p:cNvPr>
            <p:cNvSpPr/>
            <p:nvPr/>
          </p:nvSpPr>
          <p:spPr>
            <a:xfrm>
              <a:off x="0" y="160075"/>
              <a:ext cx="8619550"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Rectângulo 12"/>
            <p:cNvSpPr/>
            <p:nvPr/>
          </p:nvSpPr>
          <p:spPr>
            <a:xfrm>
              <a:off x="22246" y="182321"/>
              <a:ext cx="8575058"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Tools</a:t>
              </a:r>
              <a:endParaRPr lang="en-GB" sz="1900" b="1" kern="1200" dirty="0">
                <a:latin typeface="Georgia" panose="02040502050405020303" pitchFamily="18" charset="0"/>
              </a:endParaRPr>
            </a:p>
          </p:txBody>
        </p:sp>
      </p:grpSp>
      <p:sp>
        <p:nvSpPr>
          <p:cNvPr id="14" name="Rectângulo 13"/>
          <p:cNvSpPr/>
          <p:nvPr/>
        </p:nvSpPr>
        <p:spPr>
          <a:xfrm>
            <a:off x="254864" y="2916239"/>
            <a:ext cx="8595312" cy="2952475"/>
          </a:xfrm>
          <a:prstGeom prst="rect">
            <a:avLst/>
          </a:prstGeom>
        </p:spPr>
        <p:txBody>
          <a:bodyPr wrap="square">
            <a:spAutoFit/>
          </a:bodyPr>
          <a:lstStyle/>
          <a:p>
            <a:pPr marL="187325" indent="-185738" algn="just">
              <a:lnSpc>
                <a:spcPct val="120000"/>
              </a:lnSpc>
              <a:spcAft>
                <a:spcPts val="600"/>
              </a:spcAft>
            </a:pPr>
            <a:r>
              <a:rPr lang="en-GB" sz="2000" dirty="0" smtClean="0">
                <a:latin typeface="Georgia" panose="02040502050405020303" pitchFamily="18" charset="0"/>
              </a:rPr>
              <a:t>- </a:t>
            </a:r>
            <a:r>
              <a:rPr lang="en-GB" sz="2000" dirty="0">
                <a:latin typeface="Georgia" panose="02040502050405020303" pitchFamily="18" charset="0"/>
              </a:rPr>
              <a:t>Waste management stakeholders and recycling units stakeholders meetings</a:t>
            </a:r>
          </a:p>
          <a:p>
            <a:pPr marL="187325" indent="-185738" algn="just">
              <a:lnSpc>
                <a:spcPct val="120000"/>
              </a:lnSpc>
              <a:spcAft>
                <a:spcPts val="600"/>
              </a:spcAft>
            </a:pPr>
            <a:r>
              <a:rPr lang="en-GB" sz="2000" dirty="0" smtClean="0">
                <a:latin typeface="Georgia" panose="02040502050405020303" pitchFamily="18" charset="0"/>
              </a:rPr>
              <a:t>- Waste </a:t>
            </a:r>
            <a:r>
              <a:rPr lang="en-GB" sz="2000" dirty="0">
                <a:latin typeface="Georgia" panose="02040502050405020303" pitchFamily="18" charset="0"/>
              </a:rPr>
              <a:t>management stakeholders and recycling units stakeholders workshops</a:t>
            </a:r>
          </a:p>
          <a:p>
            <a:pPr marL="187325" indent="-185738" algn="just">
              <a:lnSpc>
                <a:spcPct val="120000"/>
              </a:lnSpc>
              <a:spcAft>
                <a:spcPts val="600"/>
              </a:spcAft>
            </a:pPr>
            <a:r>
              <a:rPr lang="en-GB" sz="2000" dirty="0" smtClean="0">
                <a:latin typeface="Georgia" panose="02040502050405020303" pitchFamily="18" charset="0"/>
              </a:rPr>
              <a:t>- Recycling </a:t>
            </a:r>
            <a:r>
              <a:rPr lang="en-GB" sz="2000" dirty="0">
                <a:latin typeface="Georgia" panose="02040502050405020303" pitchFamily="18" charset="0"/>
              </a:rPr>
              <a:t>units analysis</a:t>
            </a:r>
          </a:p>
          <a:p>
            <a:pPr marL="187325" indent="-185738" algn="just">
              <a:lnSpc>
                <a:spcPct val="120000"/>
              </a:lnSpc>
              <a:spcAft>
                <a:spcPts val="600"/>
              </a:spcAft>
            </a:pPr>
            <a:r>
              <a:rPr lang="en-GB" sz="2000" dirty="0" smtClean="0">
                <a:latin typeface="Georgia" panose="02040502050405020303" pitchFamily="18" charset="0"/>
              </a:rPr>
              <a:t>- Institutional </a:t>
            </a:r>
            <a:r>
              <a:rPr lang="en-GB" sz="2000" dirty="0">
                <a:latin typeface="Georgia" panose="02040502050405020303" pitchFamily="18" charset="0"/>
              </a:rPr>
              <a:t>analysis</a:t>
            </a:r>
          </a:p>
          <a:p>
            <a:pPr marL="187325" indent="-185738" algn="just">
              <a:lnSpc>
                <a:spcPct val="120000"/>
              </a:lnSpc>
              <a:spcAft>
                <a:spcPts val="600"/>
              </a:spcAft>
            </a:pPr>
            <a:r>
              <a:rPr lang="en-GB" sz="2000" dirty="0" smtClean="0">
                <a:latin typeface="Georgia" panose="02040502050405020303" pitchFamily="18" charset="0"/>
              </a:rPr>
              <a:t>- Communication </a:t>
            </a:r>
            <a:r>
              <a:rPr lang="en-GB" sz="2000" dirty="0">
                <a:latin typeface="Georgia" panose="02040502050405020303" pitchFamily="18" charset="0"/>
              </a:rPr>
              <a:t>templates and tools</a:t>
            </a:r>
          </a:p>
        </p:txBody>
      </p:sp>
      <p:grpSp>
        <p:nvGrpSpPr>
          <p:cNvPr id="15" name="Grupo 14"/>
          <p:cNvGrpSpPr/>
          <p:nvPr/>
        </p:nvGrpSpPr>
        <p:grpSpPr>
          <a:xfrm>
            <a:off x="6516216" y="8091962"/>
            <a:ext cx="2340000" cy="598126"/>
            <a:chOff x="0" y="160075"/>
            <a:chExt cx="8619550" cy="455715"/>
          </a:xfrm>
        </p:grpSpPr>
        <p:sp>
          <p:nvSpPr>
            <p:cNvPr id="16" name="Rectângulo arredondado 15">
              <a:hlinkClick r:id="rId10"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7" name="Rectângulo 16">
              <a:hlinkClick r:id="rId11"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Possible Actions</a:t>
              </a:r>
              <a:endParaRPr lang="en-GB" sz="2000" b="1" kern="1200" dirty="0">
                <a:latin typeface="Georgia" panose="02040502050405020303" pitchFamily="18" charset="0"/>
              </a:endParaRPr>
            </a:p>
          </p:txBody>
        </p:sp>
      </p:grpSp>
    </p:spTree>
    <p:extLst>
      <p:ext uri="{BB962C8B-B14F-4D97-AF65-F5344CB8AC3E}">
        <p14:creationId xmlns:p14="http://schemas.microsoft.com/office/powerpoint/2010/main" val="315306690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8027471"/>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6041229" y="1192779"/>
            <a:ext cx="763019" cy="1134042"/>
            <a:chOff x="7560887" y="115049"/>
            <a:chExt cx="763019" cy="864032"/>
          </a:xfrm>
        </p:grpSpPr>
        <p:sp>
          <p:nvSpPr>
            <p:cNvPr id="6" name="Rectângulo 5">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7" name="Rectângulo 6">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8" name="Grupo 7"/>
          <p:cNvGrpSpPr/>
          <p:nvPr/>
        </p:nvGrpSpPr>
        <p:grpSpPr>
          <a:xfrm>
            <a:off x="7164288" y="1221143"/>
            <a:ext cx="1771254" cy="1134042"/>
            <a:chOff x="6811726" y="115049"/>
            <a:chExt cx="1771254" cy="864032"/>
          </a:xfrm>
        </p:grpSpPr>
        <p:sp>
          <p:nvSpPr>
            <p:cNvPr id="9" name="Rectângulo 8">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0" name="Rectângulo 9">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grpSp>
        <p:nvGrpSpPr>
          <p:cNvPr id="11" name="Grupo 10"/>
          <p:cNvGrpSpPr/>
          <p:nvPr/>
        </p:nvGrpSpPr>
        <p:grpSpPr>
          <a:xfrm>
            <a:off x="251519" y="2326822"/>
            <a:ext cx="2880000" cy="598126"/>
            <a:chOff x="0" y="160075"/>
            <a:chExt cx="8619550" cy="455715"/>
          </a:xfrm>
        </p:grpSpPr>
        <p:sp>
          <p:nvSpPr>
            <p:cNvPr id="12" name="Rectângulo arredondado 11">
              <a:hlinkClick r:id="rId9" action="ppaction://hlinksldjump"/>
            </p:cNvPr>
            <p:cNvSpPr/>
            <p:nvPr/>
          </p:nvSpPr>
          <p:spPr>
            <a:xfrm>
              <a:off x="0" y="160075"/>
              <a:ext cx="8619550"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Rectângulo 12"/>
            <p:cNvSpPr/>
            <p:nvPr/>
          </p:nvSpPr>
          <p:spPr>
            <a:xfrm>
              <a:off x="22246" y="182321"/>
              <a:ext cx="8575058"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Possible Actions</a:t>
              </a:r>
              <a:endParaRPr lang="en-GB" sz="2000" b="1" kern="1200" dirty="0">
                <a:latin typeface="Georgia" panose="02040502050405020303" pitchFamily="18" charset="0"/>
              </a:endParaRPr>
            </a:p>
          </p:txBody>
        </p:sp>
      </p:grpSp>
      <p:sp>
        <p:nvSpPr>
          <p:cNvPr id="17" name="Rectângulo 16"/>
          <p:cNvSpPr/>
          <p:nvPr/>
        </p:nvSpPr>
        <p:spPr>
          <a:xfrm>
            <a:off x="256800" y="2917541"/>
            <a:ext cx="8635681" cy="2136867"/>
          </a:xfrm>
          <a:prstGeom prst="rect">
            <a:avLst/>
          </a:prstGeom>
        </p:spPr>
        <p:txBody>
          <a:bodyPr wrap="square">
            <a:spAutoFit/>
          </a:bodyPr>
          <a:lstStyle/>
          <a:p>
            <a:pPr marL="187325" indent="-187325" algn="just">
              <a:lnSpc>
                <a:spcPct val="120000"/>
              </a:lnSpc>
              <a:spcAft>
                <a:spcPts val="600"/>
              </a:spcAft>
            </a:pPr>
            <a:r>
              <a:rPr lang="en-GB" sz="2000" dirty="0">
                <a:latin typeface="Georgia" panose="02040502050405020303" pitchFamily="18" charset="0"/>
              </a:rPr>
              <a:t>- Development of wood waste stream recovery for board production</a:t>
            </a:r>
          </a:p>
          <a:p>
            <a:pPr marL="187325" indent="-187325" algn="just">
              <a:lnSpc>
                <a:spcPct val="120000"/>
              </a:lnSpc>
              <a:spcAft>
                <a:spcPts val="600"/>
              </a:spcAft>
            </a:pPr>
            <a:r>
              <a:rPr lang="en-GB" sz="2000" dirty="0">
                <a:latin typeface="Georgia" panose="02040502050405020303" pitchFamily="18" charset="0"/>
              </a:rPr>
              <a:t>- Development of recycled products flow channel</a:t>
            </a:r>
          </a:p>
          <a:p>
            <a:pPr marL="187325" indent="-187325" algn="just">
              <a:lnSpc>
                <a:spcPct val="120000"/>
              </a:lnSpc>
              <a:spcAft>
                <a:spcPts val="600"/>
              </a:spcAft>
            </a:pPr>
            <a:r>
              <a:rPr lang="en-GB" sz="2000" dirty="0">
                <a:latin typeface="Georgia" panose="02040502050405020303" pitchFamily="18" charset="0"/>
              </a:rPr>
              <a:t>- Structuring the offer of recycled wood waste products</a:t>
            </a:r>
          </a:p>
          <a:p>
            <a:pPr marL="187325" indent="-187325" algn="just">
              <a:lnSpc>
                <a:spcPct val="120000"/>
              </a:lnSpc>
              <a:spcAft>
                <a:spcPts val="600"/>
              </a:spcAft>
            </a:pPr>
            <a:r>
              <a:rPr lang="en-GB" sz="2000" dirty="0">
                <a:latin typeface="Georgia" panose="02040502050405020303" pitchFamily="18" charset="0"/>
              </a:rPr>
              <a:t>- Channelling of non-recyclable wood wastes derived from the recycling process to wood waste energy recovery units</a:t>
            </a:r>
          </a:p>
        </p:txBody>
      </p:sp>
      <p:grpSp>
        <p:nvGrpSpPr>
          <p:cNvPr id="14" name="Grupo 13"/>
          <p:cNvGrpSpPr/>
          <p:nvPr/>
        </p:nvGrpSpPr>
        <p:grpSpPr>
          <a:xfrm>
            <a:off x="7581964" y="8091962"/>
            <a:ext cx="1296228" cy="598126"/>
            <a:chOff x="0" y="160075"/>
            <a:chExt cx="8619550" cy="455715"/>
          </a:xfrm>
        </p:grpSpPr>
        <p:sp>
          <p:nvSpPr>
            <p:cNvPr id="15" name="Rectângulo arredondado 14">
              <a:hlinkClick r:id="rId10"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6" name="Rectângulo 15">
              <a:hlinkClick r:id="rId11"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Tools</a:t>
              </a:r>
              <a:endParaRPr lang="en-GB" sz="2000" b="1" kern="1200" dirty="0">
                <a:latin typeface="Georgia" panose="02040502050405020303" pitchFamily="18" charset="0"/>
              </a:endParaRPr>
            </a:p>
          </p:txBody>
        </p:sp>
      </p:grpSp>
    </p:spTree>
    <p:extLst>
      <p:ext uri="{BB962C8B-B14F-4D97-AF65-F5344CB8AC3E}">
        <p14:creationId xmlns:p14="http://schemas.microsoft.com/office/powerpoint/2010/main" val="80876905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ângulo 4"/>
          <p:cNvSpPr/>
          <p:nvPr/>
        </p:nvSpPr>
        <p:spPr>
          <a:xfrm>
            <a:off x="467544" y="6804818"/>
            <a:ext cx="8136904" cy="923330"/>
          </a:xfrm>
          <a:prstGeom prst="rect">
            <a:avLst/>
          </a:prstGeom>
        </p:spPr>
        <p:txBody>
          <a:bodyPr wrap="square">
            <a:spAutoFit/>
          </a:bodyPr>
          <a:lstStyle/>
          <a:p>
            <a:pPr algn="ctr"/>
            <a:r>
              <a:rPr lang="en-GB" b="1" dirty="0" smtClean="0">
                <a:solidFill>
                  <a:srgbClr val="88A44D"/>
                </a:solidFill>
                <a:latin typeface="Georgia" panose="02040502050405020303" pitchFamily="18" charset="0"/>
              </a:rPr>
              <a:t>Key-Question:</a:t>
            </a:r>
          </a:p>
          <a:p>
            <a:pPr algn="just"/>
            <a:r>
              <a:rPr lang="en-GB" b="1" dirty="0">
                <a:latin typeface="Georgia" panose="02040502050405020303" pitchFamily="18" charset="0"/>
              </a:rPr>
              <a:t>Is there, in the region, processes that will enable the wood waste energy recovery by thermal processes</a:t>
            </a:r>
            <a:r>
              <a:rPr lang="en-GB" b="1" dirty="0" smtClean="0">
                <a:latin typeface="Georgia" panose="02040502050405020303" pitchFamily="18" charset="0"/>
              </a:rPr>
              <a:t>?</a:t>
            </a:r>
            <a:endParaRPr lang="en-GB" b="1" dirty="0">
              <a:latin typeface="Georgia" panose="02040502050405020303" pitchFamily="18" charset="0"/>
            </a:endParaRPr>
          </a:p>
        </p:txBody>
      </p:sp>
      <p:graphicFrame>
        <p:nvGraphicFramePr>
          <p:cNvPr id="9" name="Diagrama 8"/>
          <p:cNvGraphicFramePr/>
          <p:nvPr>
            <p:extLst>
              <p:ext uri="{D42A27DB-BD31-4B8C-83A1-F6EECF244321}">
                <p14:modId xmlns:p14="http://schemas.microsoft.com/office/powerpoint/2010/main" val="2603985180"/>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0" name="Grupo 9"/>
          <p:cNvGrpSpPr/>
          <p:nvPr/>
        </p:nvGrpSpPr>
        <p:grpSpPr>
          <a:xfrm>
            <a:off x="7164288" y="1192696"/>
            <a:ext cx="1872208" cy="1351511"/>
            <a:chOff x="6710772" y="-50642"/>
            <a:chExt cx="1872208" cy="1029723"/>
          </a:xfrm>
        </p:grpSpPr>
        <p:sp>
          <p:nvSpPr>
            <p:cNvPr id="11" name="Rectângulo 10">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7" action="ppaction://hlinksldjump"/>
            </p:cNvPr>
            <p:cNvSpPr/>
            <p:nvPr/>
          </p:nvSpPr>
          <p:spPr>
            <a:xfrm>
              <a:off x="6710772" y="-50642"/>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kern="1200" noProof="0" dirty="0" err="1" smtClean="0">
                  <a:solidFill>
                    <a:schemeClr val="bg1"/>
                  </a:solidFill>
                  <a:latin typeface="Georgia" panose="02040502050405020303" pitchFamily="18" charset="0"/>
                </a:rPr>
                <a:t>Main</a:t>
              </a:r>
              <a:r>
                <a:rPr lang="pt-PT" b="1" kern="1200" noProof="0" dirty="0" smtClean="0">
                  <a:solidFill>
                    <a:schemeClr val="bg1"/>
                  </a:solidFill>
                  <a:latin typeface="Georgia" panose="02040502050405020303" pitchFamily="18" charset="0"/>
                </a:rPr>
                <a:t> </a:t>
              </a:r>
              <a:r>
                <a:rPr lang="pt-PT" b="1" kern="1200" noProof="0" dirty="0" err="1" smtClean="0">
                  <a:solidFill>
                    <a:schemeClr val="bg1"/>
                  </a:solidFill>
                  <a:latin typeface="Georgia" panose="02040502050405020303" pitchFamily="18" charset="0"/>
                </a:rPr>
                <a:t>Page</a:t>
              </a:r>
              <a:endParaRPr lang="en-GB" b="1" kern="1200" noProof="0" dirty="0">
                <a:solidFill>
                  <a:schemeClr val="bg1"/>
                </a:solidFill>
                <a:latin typeface="Georgia" panose="02040502050405020303" pitchFamily="18" charset="0"/>
              </a:endParaRPr>
            </a:p>
          </p:txBody>
        </p:sp>
      </p:grpSp>
      <p:sp>
        <p:nvSpPr>
          <p:cNvPr id="2" name="Rectângulo 1"/>
          <p:cNvSpPr/>
          <p:nvPr/>
        </p:nvSpPr>
        <p:spPr>
          <a:xfrm>
            <a:off x="107504" y="2474460"/>
            <a:ext cx="8928992" cy="3167919"/>
          </a:xfrm>
          <a:prstGeom prst="rect">
            <a:avLst/>
          </a:prstGeom>
        </p:spPr>
        <p:txBody>
          <a:bodyPr wrap="square">
            <a:spAutoFit/>
          </a:bodyPr>
          <a:lstStyle/>
          <a:p>
            <a:pPr algn="just">
              <a:lnSpc>
                <a:spcPct val="120000"/>
              </a:lnSpc>
              <a:spcAft>
                <a:spcPts val="600"/>
              </a:spcAft>
            </a:pPr>
            <a:r>
              <a:rPr lang="en-GB" sz="2000" dirty="0">
                <a:latin typeface="Georgia" panose="02040502050405020303" pitchFamily="18" charset="0"/>
              </a:rPr>
              <a:t>Supporting wood waste reclaim for energy production is the main aim of this tool.</a:t>
            </a:r>
          </a:p>
          <a:p>
            <a:pPr algn="just">
              <a:lnSpc>
                <a:spcPct val="120000"/>
              </a:lnSpc>
              <a:spcAft>
                <a:spcPts val="600"/>
              </a:spcAft>
            </a:pPr>
            <a:r>
              <a:rPr lang="en-GB" sz="2000" dirty="0">
                <a:latin typeface="Georgia" panose="02040502050405020303" pitchFamily="18" charset="0"/>
              </a:rPr>
              <a:t> </a:t>
            </a:r>
          </a:p>
          <a:p>
            <a:pPr algn="just">
              <a:lnSpc>
                <a:spcPct val="120000"/>
              </a:lnSpc>
              <a:spcAft>
                <a:spcPts val="600"/>
              </a:spcAft>
            </a:pPr>
            <a:r>
              <a:rPr lang="en-GB" sz="2000" dirty="0">
                <a:latin typeface="Georgia" panose="02040502050405020303" pitchFamily="18" charset="0"/>
              </a:rPr>
              <a:t>This step defines the current baseline analysis of the wood waste energy processing units. All wood wastes that are unsuitable for recycling should be directed to the production of energy. Wood wastes classification is key to define the waste that will be subject to recycling and the ones that should be sent to energy production.</a:t>
            </a:r>
          </a:p>
        </p:txBody>
      </p:sp>
      <p:grpSp>
        <p:nvGrpSpPr>
          <p:cNvPr id="13" name="Grupo 12"/>
          <p:cNvGrpSpPr/>
          <p:nvPr/>
        </p:nvGrpSpPr>
        <p:grpSpPr>
          <a:xfrm>
            <a:off x="5652036" y="7862876"/>
            <a:ext cx="1296228" cy="598126"/>
            <a:chOff x="0" y="160075"/>
            <a:chExt cx="8619550" cy="455715"/>
          </a:xfrm>
        </p:grpSpPr>
        <p:sp>
          <p:nvSpPr>
            <p:cNvPr id="14" name="Rectângulo arredondado 13">
              <a:hlinkClick r:id="rId8"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5" name="Rectângulo 14">
              <a:hlinkClick r:id="rId9"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pt-PT" b="1" dirty="0" smtClean="0">
                  <a:latin typeface="Georgia" panose="02040502050405020303" pitchFamily="18" charset="0"/>
                </a:rPr>
                <a:t>STEPS</a:t>
              </a:r>
              <a:endParaRPr lang="en-GB" b="1" kern="1200" dirty="0">
                <a:latin typeface="Georgia" panose="02040502050405020303" pitchFamily="18" charset="0"/>
              </a:endParaRPr>
            </a:p>
          </p:txBody>
        </p:sp>
      </p:grpSp>
    </p:spTree>
    <p:extLst>
      <p:ext uri="{BB962C8B-B14F-4D97-AF65-F5344CB8AC3E}">
        <p14:creationId xmlns:p14="http://schemas.microsoft.com/office/powerpoint/2010/main" val="248249930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a 8"/>
          <p:cNvGraphicFramePr/>
          <p:nvPr>
            <p:extLst>
              <p:ext uri="{D42A27DB-BD31-4B8C-83A1-F6EECF244321}">
                <p14:modId xmlns:p14="http://schemas.microsoft.com/office/powerpoint/2010/main" val="1359052558"/>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a 6"/>
          <p:cNvGraphicFramePr/>
          <p:nvPr>
            <p:extLst>
              <p:ext uri="{D42A27DB-BD31-4B8C-83A1-F6EECF244321}">
                <p14:modId xmlns:p14="http://schemas.microsoft.com/office/powerpoint/2010/main" val="2008321074"/>
              </p:ext>
            </p:extLst>
          </p:nvPr>
        </p:nvGraphicFramePr>
        <p:xfrm>
          <a:off x="179512" y="2340322"/>
          <a:ext cx="8856984" cy="590465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10" name="Grupo 9"/>
          <p:cNvGrpSpPr/>
          <p:nvPr/>
        </p:nvGrpSpPr>
        <p:grpSpPr>
          <a:xfrm>
            <a:off x="7164288" y="1192696"/>
            <a:ext cx="1872208" cy="1351511"/>
            <a:chOff x="6710772" y="-50642"/>
            <a:chExt cx="1872208" cy="1029723"/>
          </a:xfrm>
        </p:grpSpPr>
        <p:sp>
          <p:nvSpPr>
            <p:cNvPr id="11" name="Rectângulo 10">
              <a:hlinkClick r:id="rId12"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12" action="ppaction://hlinksldjump"/>
            </p:cNvPr>
            <p:cNvSpPr/>
            <p:nvPr/>
          </p:nvSpPr>
          <p:spPr>
            <a:xfrm>
              <a:off x="6710772" y="-50642"/>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kern="1200" noProof="0" dirty="0" err="1" smtClean="0">
                  <a:solidFill>
                    <a:schemeClr val="bg1"/>
                  </a:solidFill>
                  <a:latin typeface="Georgia" panose="02040502050405020303" pitchFamily="18" charset="0"/>
                </a:rPr>
                <a:t>Main</a:t>
              </a:r>
              <a:r>
                <a:rPr lang="pt-PT" b="1" kern="1200" noProof="0" dirty="0" smtClean="0">
                  <a:solidFill>
                    <a:schemeClr val="bg1"/>
                  </a:solidFill>
                  <a:latin typeface="Georgia" panose="02040502050405020303" pitchFamily="18" charset="0"/>
                </a:rPr>
                <a:t> </a:t>
              </a:r>
              <a:r>
                <a:rPr lang="pt-PT" b="1" kern="1200" noProof="0" dirty="0" err="1" smtClean="0">
                  <a:solidFill>
                    <a:schemeClr val="bg1"/>
                  </a:solidFill>
                  <a:latin typeface="Georgia" panose="02040502050405020303" pitchFamily="18" charset="0"/>
                </a:rPr>
                <a:t>Page</a:t>
              </a:r>
              <a:endParaRPr lang="en-GB" b="1" kern="1200" noProof="0" dirty="0">
                <a:solidFill>
                  <a:schemeClr val="bg1"/>
                </a:solidFill>
                <a:latin typeface="Georgia" panose="02040502050405020303" pitchFamily="18" charset="0"/>
              </a:endParaRPr>
            </a:p>
          </p:txBody>
        </p:sp>
      </p:grpSp>
    </p:spTree>
    <p:extLst>
      <p:ext uri="{BB962C8B-B14F-4D97-AF65-F5344CB8AC3E}">
        <p14:creationId xmlns:p14="http://schemas.microsoft.com/office/powerpoint/2010/main" val="130113684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574542411"/>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262226" y="2326822"/>
            <a:ext cx="4309775" cy="598126"/>
            <a:chOff x="0" y="160075"/>
            <a:chExt cx="8619550" cy="455715"/>
          </a:xfrm>
        </p:grpSpPr>
        <p:sp>
          <p:nvSpPr>
            <p:cNvPr id="9" name="Rectângulo arredondado 8"/>
            <p:cNvSpPr/>
            <p:nvPr/>
          </p:nvSpPr>
          <p:spPr>
            <a:xfrm>
              <a:off x="0" y="160075"/>
              <a:ext cx="8619550"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ectângulo 9"/>
            <p:cNvSpPr/>
            <p:nvPr/>
          </p:nvSpPr>
          <p:spPr>
            <a:xfrm>
              <a:off x="22246" y="182321"/>
              <a:ext cx="8575058"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pt-PT" sz="2700" b="1" kern="1200" dirty="0" smtClean="0">
                  <a:latin typeface="Georgia" panose="02040502050405020303" pitchFamily="18" charset="0"/>
                </a:rPr>
                <a:t>Step 1</a:t>
              </a:r>
              <a:endParaRPr lang="en-GB" sz="2700" b="1" kern="1200" dirty="0">
                <a:latin typeface="Georgia" panose="02040502050405020303" pitchFamily="18" charset="0"/>
              </a:endParaRPr>
            </a:p>
          </p:txBody>
        </p:sp>
      </p:grpSp>
      <p:sp>
        <p:nvSpPr>
          <p:cNvPr id="11" name="Rectângulo 10"/>
          <p:cNvSpPr/>
          <p:nvPr/>
        </p:nvSpPr>
        <p:spPr>
          <a:xfrm>
            <a:off x="262225" y="4137001"/>
            <a:ext cx="8597304" cy="1477328"/>
          </a:xfrm>
          <a:prstGeom prst="rect">
            <a:avLst/>
          </a:prstGeom>
        </p:spPr>
        <p:txBody>
          <a:bodyPr wrap="square">
            <a:spAutoFit/>
          </a:bodyPr>
          <a:lstStyle/>
          <a:p>
            <a:pPr marL="285750" indent="-285750" algn="just">
              <a:lnSpc>
                <a:spcPct val="150000"/>
              </a:lnSpc>
              <a:buFont typeface="Wingdings" panose="05000000000000000000" pitchFamily="2" charset="2"/>
              <a:buChar char="ü"/>
            </a:pPr>
            <a:r>
              <a:rPr lang="en-GB" sz="2000" u="sng" dirty="0">
                <a:latin typeface="Georgia" panose="02040502050405020303" pitchFamily="18" charset="0"/>
              </a:rPr>
              <a:t>Gather information and determination of the current situation</a:t>
            </a:r>
            <a:endParaRPr lang="en-GB" sz="2000" dirty="0">
              <a:latin typeface="Georgia" panose="02040502050405020303" pitchFamily="18" charset="0"/>
            </a:endParaRPr>
          </a:p>
          <a:p>
            <a:pPr lvl="0" algn="just">
              <a:lnSpc>
                <a:spcPct val="150000"/>
              </a:lnSpc>
            </a:pPr>
            <a:r>
              <a:rPr lang="en-GB" sz="2000" dirty="0">
                <a:latin typeface="Georgia" panose="02040502050405020303" pitchFamily="18" charset="0"/>
              </a:rPr>
              <a:t>Overview of the current wood waste energy processing units already operating in the region</a:t>
            </a:r>
            <a:endParaRPr lang="en-GB" sz="2000" dirty="0">
              <a:latin typeface="Georgia" panose="02040502050405020303" pitchFamily="18" charset="0"/>
            </a:endParaRPr>
          </a:p>
        </p:txBody>
      </p:sp>
      <p:grpSp>
        <p:nvGrpSpPr>
          <p:cNvPr id="12" name="Grupo 11"/>
          <p:cNvGrpSpPr/>
          <p:nvPr/>
        </p:nvGrpSpPr>
        <p:grpSpPr>
          <a:xfrm>
            <a:off x="273619" y="7619410"/>
            <a:ext cx="4309775" cy="598126"/>
            <a:chOff x="0" y="160075"/>
            <a:chExt cx="8619550" cy="455715"/>
          </a:xfrm>
        </p:grpSpPr>
        <p:sp>
          <p:nvSpPr>
            <p:cNvPr id="13" name="Rectângulo arredondado 12">
              <a:hlinkClick r:id="rId7"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4" name="Rectângulo 13">
              <a:hlinkClick r:id="rId8"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b="1" dirty="0" smtClean="0">
                  <a:latin typeface="Georgia" panose="02040502050405020303" pitchFamily="18" charset="0"/>
                </a:rPr>
                <a:t>Examples from model regions</a:t>
              </a:r>
              <a:endParaRPr lang="en-GB" b="1" kern="1200" dirty="0">
                <a:latin typeface="Georgia" panose="02040502050405020303" pitchFamily="18" charset="0"/>
              </a:endParaRPr>
            </a:p>
          </p:txBody>
        </p:sp>
      </p:grpSp>
      <p:grpSp>
        <p:nvGrpSpPr>
          <p:cNvPr id="15" name="Grupo 14"/>
          <p:cNvGrpSpPr/>
          <p:nvPr/>
        </p:nvGrpSpPr>
        <p:grpSpPr>
          <a:xfrm>
            <a:off x="6041229" y="1221143"/>
            <a:ext cx="763019" cy="1134042"/>
            <a:chOff x="7560887" y="115049"/>
            <a:chExt cx="763019" cy="864032"/>
          </a:xfrm>
        </p:grpSpPr>
        <p:sp>
          <p:nvSpPr>
            <p:cNvPr id="16" name="Rectângulo 15">
              <a:hlinkClick r:id="rId9"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7" name="Rectângulo 16">
              <a:hlinkClick r:id="rId10"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8" name="Grupo 17"/>
          <p:cNvGrpSpPr/>
          <p:nvPr/>
        </p:nvGrpSpPr>
        <p:grpSpPr>
          <a:xfrm>
            <a:off x="7164288" y="1192695"/>
            <a:ext cx="1771254" cy="1134042"/>
            <a:chOff x="6811726" y="115049"/>
            <a:chExt cx="1771254" cy="864032"/>
          </a:xfrm>
        </p:grpSpPr>
        <p:sp>
          <p:nvSpPr>
            <p:cNvPr id="19" name="Rectângulo 18">
              <a:hlinkClick r:id="rId9"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0" name="Rectângulo 19">
              <a:hlinkClick r:id="rId9"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kern="1200" noProof="0" dirty="0" err="1" smtClean="0">
                  <a:solidFill>
                    <a:schemeClr val="bg1"/>
                  </a:solidFill>
                  <a:latin typeface="Georgia" panose="02040502050405020303" pitchFamily="18" charset="0"/>
                </a:rPr>
                <a:t>Main</a:t>
              </a:r>
              <a:r>
                <a:rPr lang="pt-PT" b="1" kern="1200" noProof="0" dirty="0" smtClean="0">
                  <a:solidFill>
                    <a:schemeClr val="bg1"/>
                  </a:solidFill>
                  <a:latin typeface="Georgia" panose="02040502050405020303" pitchFamily="18" charset="0"/>
                </a:rPr>
                <a:t> </a:t>
              </a:r>
              <a:r>
                <a:rPr lang="pt-PT" b="1" kern="1200" noProof="0" dirty="0" err="1" smtClean="0">
                  <a:solidFill>
                    <a:schemeClr val="bg1"/>
                  </a:solidFill>
                  <a:latin typeface="Georgia" panose="02040502050405020303" pitchFamily="18" charset="0"/>
                </a:rPr>
                <a:t>Page</a:t>
              </a:r>
              <a:endParaRPr lang="en-GB" b="1" kern="1200" noProof="0" dirty="0">
                <a:solidFill>
                  <a:schemeClr val="bg1"/>
                </a:solidFill>
                <a:latin typeface="Georgia" panose="02040502050405020303" pitchFamily="18" charset="0"/>
              </a:endParaRPr>
            </a:p>
          </p:txBody>
        </p:sp>
      </p:grpSp>
      <p:sp>
        <p:nvSpPr>
          <p:cNvPr id="23" name="Rectângulo 22"/>
          <p:cNvSpPr/>
          <p:nvPr/>
        </p:nvSpPr>
        <p:spPr>
          <a:xfrm>
            <a:off x="143508" y="2974810"/>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5" name="Rectângulo 24"/>
          <p:cNvSpPr/>
          <p:nvPr/>
        </p:nvSpPr>
        <p:spPr>
          <a:xfrm>
            <a:off x="143508" y="2988394"/>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nvGrpSpPr>
          <p:cNvPr id="22" name="Grupo 21"/>
          <p:cNvGrpSpPr/>
          <p:nvPr/>
        </p:nvGrpSpPr>
        <p:grpSpPr>
          <a:xfrm>
            <a:off x="143508" y="2974810"/>
            <a:ext cx="8856984" cy="877680"/>
            <a:chOff x="0" y="634492"/>
            <a:chExt cx="8856984" cy="877680"/>
          </a:xfrm>
        </p:grpSpPr>
        <p:sp>
          <p:nvSpPr>
            <p:cNvPr id="24" name="Rectângulo 23"/>
            <p:cNvSpPr/>
            <p:nvPr/>
          </p:nvSpPr>
          <p:spPr>
            <a:xfrm>
              <a:off x="0" y="634492"/>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7" name="Rectângulo 26"/>
            <p:cNvSpPr/>
            <p:nvPr/>
          </p:nvSpPr>
          <p:spPr>
            <a:xfrm>
              <a:off x="0" y="634492"/>
              <a:ext cx="8856984" cy="87768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Identification of wood waste energy processing units in the region</a:t>
              </a:r>
              <a:endParaRPr lang="en-GB" sz="1800" kern="1200" dirty="0">
                <a:latin typeface="Georgia" panose="02040502050405020303" pitchFamily="18" charset="0"/>
              </a:endParaRPr>
            </a:p>
          </p:txBody>
        </p:sp>
      </p:grpSp>
    </p:spTree>
    <p:extLst>
      <p:ext uri="{BB962C8B-B14F-4D97-AF65-F5344CB8AC3E}">
        <p14:creationId xmlns:p14="http://schemas.microsoft.com/office/powerpoint/2010/main" val="88470277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366895146"/>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251528" y="2326822"/>
            <a:ext cx="4485872" cy="598126"/>
            <a:chOff x="72016" y="930430"/>
            <a:chExt cx="4485872" cy="455715"/>
          </a:xfrm>
        </p:grpSpPr>
        <p:sp>
          <p:nvSpPr>
            <p:cNvPr id="9" name="Rectângulo arredondado 8"/>
            <p:cNvSpPr/>
            <p:nvPr/>
          </p:nvSpPr>
          <p:spPr>
            <a:xfrm>
              <a:off x="72016" y="930430"/>
              <a:ext cx="4485872"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ectângulo 9"/>
            <p:cNvSpPr/>
            <p:nvPr/>
          </p:nvSpPr>
          <p:spPr>
            <a:xfrm>
              <a:off x="94262" y="952676"/>
              <a:ext cx="4441380"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pt-PT" sz="2700" b="1" kern="1200" dirty="0" smtClean="0">
                  <a:latin typeface="Georgia" panose="02040502050405020303" pitchFamily="18" charset="0"/>
                </a:rPr>
                <a:t>Step 2</a:t>
              </a:r>
              <a:endParaRPr lang="en-GB" sz="2700" b="1" kern="1200" dirty="0">
                <a:latin typeface="Georgia" panose="02040502050405020303" pitchFamily="18" charset="0"/>
              </a:endParaRPr>
            </a:p>
          </p:txBody>
        </p:sp>
      </p:grpSp>
      <p:sp>
        <p:nvSpPr>
          <p:cNvPr id="11" name="Rectângulo 10"/>
          <p:cNvSpPr/>
          <p:nvPr/>
        </p:nvSpPr>
        <p:spPr>
          <a:xfrm>
            <a:off x="215437" y="3996506"/>
            <a:ext cx="8640952" cy="2539157"/>
          </a:xfrm>
          <a:prstGeom prst="rect">
            <a:avLst/>
          </a:prstGeom>
        </p:spPr>
        <p:txBody>
          <a:bodyPr wrap="square">
            <a:spAutoFit/>
          </a:bodyPr>
          <a:lstStyle/>
          <a:p>
            <a:pPr marL="285750" lvl="0" indent="-285750" algn="just">
              <a:lnSpc>
                <a:spcPct val="120000"/>
              </a:lnSpc>
              <a:spcAft>
                <a:spcPts val="600"/>
              </a:spcAft>
              <a:buFont typeface="Wingdings" panose="05000000000000000000" pitchFamily="2" charset="2"/>
              <a:buChar char="ü"/>
            </a:pPr>
            <a:r>
              <a:rPr lang="en-GB" sz="2000" u="sng" dirty="0" smtClean="0">
                <a:latin typeface="Georgia" panose="02040502050405020303" pitchFamily="18" charset="0"/>
              </a:rPr>
              <a:t>Involvement </a:t>
            </a:r>
            <a:r>
              <a:rPr lang="en-GB" sz="2000" u="sng" dirty="0">
                <a:latin typeface="Georgia" panose="02040502050405020303" pitchFamily="18" charset="0"/>
              </a:rPr>
              <a:t>of experts and stakeholders</a:t>
            </a:r>
            <a:endParaRPr lang="en-GB" sz="2000" dirty="0">
              <a:latin typeface="Georgia" panose="02040502050405020303" pitchFamily="18" charset="0"/>
            </a:endParaRPr>
          </a:p>
          <a:p>
            <a:pPr marL="447675" lvl="0" indent="-185738" algn="just">
              <a:lnSpc>
                <a:spcPct val="120000"/>
              </a:lnSpc>
              <a:spcAft>
                <a:spcPts val="600"/>
              </a:spcAft>
            </a:pPr>
            <a:r>
              <a:rPr lang="en-GB" sz="2000" dirty="0" smtClean="0">
                <a:latin typeface="Georgia" panose="02040502050405020303" pitchFamily="18" charset="0"/>
              </a:rPr>
              <a:t>- </a:t>
            </a:r>
            <a:r>
              <a:rPr lang="en-GB" sz="2000" dirty="0">
                <a:latin typeface="Georgia" panose="02040502050405020303" pitchFamily="18" charset="0"/>
              </a:rPr>
              <a:t>Identification of the group of experts and stakeholders to be involved</a:t>
            </a:r>
          </a:p>
          <a:p>
            <a:pPr marL="447675" lvl="0" indent="-185738" algn="just">
              <a:lnSpc>
                <a:spcPct val="120000"/>
              </a:lnSpc>
              <a:spcAft>
                <a:spcPts val="600"/>
              </a:spcAft>
            </a:pPr>
            <a:r>
              <a:rPr lang="en-GB" sz="2000" dirty="0" smtClean="0">
                <a:latin typeface="Georgia" panose="02040502050405020303" pitchFamily="18" charset="0"/>
              </a:rPr>
              <a:t>- Understand </a:t>
            </a:r>
            <a:r>
              <a:rPr lang="en-GB" sz="2000" dirty="0">
                <a:latin typeface="Georgia" panose="02040502050405020303" pitchFamily="18" charset="0"/>
              </a:rPr>
              <a:t>the expertise, skills and roles of those to be involved</a:t>
            </a:r>
          </a:p>
          <a:p>
            <a:pPr marL="447675" indent="-185738" algn="just">
              <a:lnSpc>
                <a:spcPct val="120000"/>
              </a:lnSpc>
              <a:spcAft>
                <a:spcPts val="600"/>
              </a:spcAft>
            </a:pPr>
            <a:r>
              <a:rPr lang="en-GB" sz="2000" dirty="0" smtClean="0">
                <a:latin typeface="Georgia" panose="02040502050405020303" pitchFamily="18" charset="0"/>
              </a:rPr>
              <a:t>- Identification </a:t>
            </a:r>
            <a:r>
              <a:rPr lang="en-GB" sz="2000" dirty="0">
                <a:latin typeface="Georgia" panose="02040502050405020303" pitchFamily="18" charset="0"/>
              </a:rPr>
              <a:t>of the quality of wood wastes available. If the quality is not high enough to allow the recycling processes it can be sent to energy valorisation</a:t>
            </a:r>
          </a:p>
        </p:txBody>
      </p:sp>
      <p:grpSp>
        <p:nvGrpSpPr>
          <p:cNvPr id="12" name="Grupo 11"/>
          <p:cNvGrpSpPr/>
          <p:nvPr/>
        </p:nvGrpSpPr>
        <p:grpSpPr>
          <a:xfrm>
            <a:off x="273619" y="7648608"/>
            <a:ext cx="4309775" cy="598126"/>
            <a:chOff x="0" y="160075"/>
            <a:chExt cx="8619550" cy="455715"/>
          </a:xfrm>
        </p:grpSpPr>
        <p:sp>
          <p:nvSpPr>
            <p:cNvPr id="13" name="Rectângulo arredondado 12">
              <a:hlinkClick r:id="rId7"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4" name="Rectângulo 13">
              <a:hlinkClick r:id="rId8"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b="1" dirty="0" smtClean="0">
                  <a:latin typeface="Georgia" panose="02040502050405020303" pitchFamily="18" charset="0"/>
                </a:rPr>
                <a:t>Examples from model regions</a:t>
              </a:r>
              <a:endParaRPr lang="en-GB" b="1" kern="1200" dirty="0">
                <a:latin typeface="Georgia" panose="02040502050405020303" pitchFamily="18" charset="0"/>
              </a:endParaRPr>
            </a:p>
          </p:txBody>
        </p:sp>
      </p:grpSp>
      <p:grpSp>
        <p:nvGrpSpPr>
          <p:cNvPr id="15" name="Grupo 14"/>
          <p:cNvGrpSpPr/>
          <p:nvPr/>
        </p:nvGrpSpPr>
        <p:grpSpPr>
          <a:xfrm>
            <a:off x="6041229" y="1230201"/>
            <a:ext cx="763019" cy="1134042"/>
            <a:chOff x="7560887" y="115049"/>
            <a:chExt cx="763019" cy="864032"/>
          </a:xfrm>
        </p:grpSpPr>
        <p:sp>
          <p:nvSpPr>
            <p:cNvPr id="16" name="Rectângulo 15">
              <a:hlinkClick r:id="rId9"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7" name="Rectângulo 16">
              <a:hlinkClick r:id="rId10"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8" name="Grupo 17"/>
          <p:cNvGrpSpPr/>
          <p:nvPr/>
        </p:nvGrpSpPr>
        <p:grpSpPr>
          <a:xfrm>
            <a:off x="7164288" y="1230201"/>
            <a:ext cx="1771254" cy="1134042"/>
            <a:chOff x="6811726" y="115049"/>
            <a:chExt cx="1771254" cy="864032"/>
          </a:xfrm>
        </p:grpSpPr>
        <p:sp>
          <p:nvSpPr>
            <p:cNvPr id="20" name="Rectângulo 19">
              <a:hlinkClick r:id="rId9"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kern="1200" noProof="0" dirty="0" err="1" smtClean="0">
                  <a:solidFill>
                    <a:schemeClr val="bg1"/>
                  </a:solidFill>
                  <a:latin typeface="Georgia" panose="02040502050405020303" pitchFamily="18" charset="0"/>
                </a:rPr>
                <a:t>Main</a:t>
              </a:r>
              <a:r>
                <a:rPr lang="pt-PT" b="1" kern="1200" noProof="0" dirty="0" smtClean="0">
                  <a:solidFill>
                    <a:schemeClr val="bg1"/>
                  </a:solidFill>
                  <a:latin typeface="Georgia" panose="02040502050405020303" pitchFamily="18" charset="0"/>
                </a:rPr>
                <a:t> </a:t>
              </a:r>
              <a:r>
                <a:rPr lang="pt-PT" b="1" kern="1200" noProof="0" dirty="0" err="1" smtClean="0">
                  <a:solidFill>
                    <a:schemeClr val="bg1"/>
                  </a:solidFill>
                  <a:latin typeface="Georgia" panose="02040502050405020303" pitchFamily="18" charset="0"/>
                </a:rPr>
                <a:t>Page</a:t>
              </a:r>
              <a:endParaRPr lang="en-GB" b="1" kern="1200" noProof="0" dirty="0">
                <a:solidFill>
                  <a:schemeClr val="bg1"/>
                </a:solidFill>
                <a:latin typeface="Georgia" panose="02040502050405020303" pitchFamily="18" charset="0"/>
              </a:endParaRPr>
            </a:p>
          </p:txBody>
        </p:sp>
        <p:sp>
          <p:nvSpPr>
            <p:cNvPr id="19" name="Rectângulo 18">
              <a:hlinkClick r:id="rId9"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grpSp>
        <p:nvGrpSpPr>
          <p:cNvPr id="21" name="Grupo 20"/>
          <p:cNvGrpSpPr/>
          <p:nvPr/>
        </p:nvGrpSpPr>
        <p:grpSpPr>
          <a:xfrm>
            <a:off x="4859948" y="7619410"/>
            <a:ext cx="1296228" cy="598126"/>
            <a:chOff x="0" y="160075"/>
            <a:chExt cx="8619550" cy="455715"/>
          </a:xfrm>
        </p:grpSpPr>
        <p:sp>
          <p:nvSpPr>
            <p:cNvPr id="22" name="Rectângulo arredondado 21">
              <a:hlinkClick r:id="rId11"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23" name="Rectângulo 22">
              <a:hlinkClick r:id="rId11"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b="1" dirty="0" smtClean="0">
                  <a:latin typeface="Georgia" panose="02040502050405020303" pitchFamily="18" charset="0"/>
                </a:rPr>
                <a:t>Tools</a:t>
              </a:r>
              <a:endParaRPr lang="en-GB" b="1" kern="1200" dirty="0">
                <a:latin typeface="Georgia" panose="02040502050405020303" pitchFamily="18" charset="0"/>
              </a:endParaRPr>
            </a:p>
          </p:txBody>
        </p:sp>
      </p:grpSp>
      <p:grpSp>
        <p:nvGrpSpPr>
          <p:cNvPr id="24" name="Grupo 23"/>
          <p:cNvGrpSpPr/>
          <p:nvPr/>
        </p:nvGrpSpPr>
        <p:grpSpPr>
          <a:xfrm>
            <a:off x="6415140" y="7648606"/>
            <a:ext cx="2383923" cy="598126"/>
            <a:chOff x="0" y="160075"/>
            <a:chExt cx="8619550" cy="455715"/>
          </a:xfrm>
        </p:grpSpPr>
        <p:sp>
          <p:nvSpPr>
            <p:cNvPr id="25" name="Rectângulo arredondado 24">
              <a:hlinkClick r:id="rId12"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26" name="Rectângulo 25">
              <a:hlinkClick r:id="rId12"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b="1" dirty="0" smtClean="0">
                  <a:latin typeface="Georgia" panose="02040502050405020303" pitchFamily="18" charset="0"/>
                </a:rPr>
                <a:t>Possible Actions</a:t>
              </a:r>
              <a:endParaRPr lang="en-GB" b="1" kern="1200" dirty="0">
                <a:latin typeface="Georgia" panose="02040502050405020303" pitchFamily="18" charset="0"/>
              </a:endParaRPr>
            </a:p>
          </p:txBody>
        </p:sp>
      </p:grpSp>
      <p:sp>
        <p:nvSpPr>
          <p:cNvPr id="28" name="Rectângulo 27"/>
          <p:cNvSpPr/>
          <p:nvPr/>
        </p:nvSpPr>
        <p:spPr>
          <a:xfrm>
            <a:off x="143508" y="2988394"/>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1" name="Rectângulo 30"/>
          <p:cNvSpPr/>
          <p:nvPr/>
        </p:nvSpPr>
        <p:spPr>
          <a:xfrm>
            <a:off x="143508" y="2988394"/>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nvGrpSpPr>
          <p:cNvPr id="27" name="Grupo 26"/>
          <p:cNvGrpSpPr/>
          <p:nvPr/>
        </p:nvGrpSpPr>
        <p:grpSpPr>
          <a:xfrm>
            <a:off x="143508" y="2988394"/>
            <a:ext cx="8856984" cy="877680"/>
            <a:chOff x="0" y="2002637"/>
            <a:chExt cx="8856984" cy="877680"/>
          </a:xfrm>
        </p:grpSpPr>
        <p:sp>
          <p:nvSpPr>
            <p:cNvPr id="29" name="Rectângulo 28"/>
            <p:cNvSpPr/>
            <p:nvPr/>
          </p:nvSpPr>
          <p:spPr>
            <a:xfrm>
              <a:off x="0" y="2002637"/>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3" name="Rectângulo 32"/>
            <p:cNvSpPr/>
            <p:nvPr/>
          </p:nvSpPr>
          <p:spPr>
            <a:xfrm>
              <a:off x="0" y="2002637"/>
              <a:ext cx="8856984" cy="87768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Identification if the wood waste energy processing in the region are effective or if some more recycling units are needed</a:t>
              </a:r>
              <a:endParaRPr lang="en-GB" sz="1800" kern="1200" dirty="0">
                <a:latin typeface="Georgia" panose="02040502050405020303" pitchFamily="18" charset="0"/>
              </a:endParaRPr>
            </a:p>
          </p:txBody>
        </p:sp>
      </p:grpSp>
    </p:spTree>
    <p:extLst>
      <p:ext uri="{BB962C8B-B14F-4D97-AF65-F5344CB8AC3E}">
        <p14:creationId xmlns:p14="http://schemas.microsoft.com/office/powerpoint/2010/main" val="362544101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616499086"/>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1" name="Grupo 10"/>
          <p:cNvGrpSpPr/>
          <p:nvPr/>
        </p:nvGrpSpPr>
        <p:grpSpPr>
          <a:xfrm>
            <a:off x="251528" y="2421332"/>
            <a:ext cx="4485872" cy="598126"/>
            <a:chOff x="72016" y="3002095"/>
            <a:chExt cx="4485872" cy="455715"/>
          </a:xfrm>
        </p:grpSpPr>
        <p:sp>
          <p:nvSpPr>
            <p:cNvPr id="15" name="Rectângulo arredondado 14"/>
            <p:cNvSpPr/>
            <p:nvPr/>
          </p:nvSpPr>
          <p:spPr>
            <a:xfrm>
              <a:off x="72016" y="3002095"/>
              <a:ext cx="4485872"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Rectângulo 15"/>
            <p:cNvSpPr/>
            <p:nvPr/>
          </p:nvSpPr>
          <p:spPr>
            <a:xfrm>
              <a:off x="94262" y="3024341"/>
              <a:ext cx="4441380"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pt-PT" sz="2700" b="1" kern="1200" dirty="0" smtClean="0">
                  <a:latin typeface="Georgia" panose="02040502050405020303" pitchFamily="18" charset="0"/>
                </a:rPr>
                <a:t>Step 4</a:t>
              </a:r>
              <a:endParaRPr lang="en-GB" sz="2700" b="1" kern="1200" dirty="0">
                <a:latin typeface="Georgia" panose="02040502050405020303" pitchFamily="18" charset="0"/>
              </a:endParaRPr>
            </a:p>
          </p:txBody>
        </p:sp>
      </p:grpSp>
      <p:grpSp>
        <p:nvGrpSpPr>
          <p:cNvPr id="17" name="Grupo 16"/>
          <p:cNvGrpSpPr/>
          <p:nvPr/>
        </p:nvGrpSpPr>
        <p:grpSpPr>
          <a:xfrm>
            <a:off x="273619" y="7955326"/>
            <a:ext cx="4309775" cy="598126"/>
            <a:chOff x="0" y="160075"/>
            <a:chExt cx="8619550" cy="455715"/>
          </a:xfrm>
        </p:grpSpPr>
        <p:sp>
          <p:nvSpPr>
            <p:cNvPr id="18" name="Rectângulo arredondado 17">
              <a:hlinkClick r:id="rId7"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9" name="Rectângulo 18">
              <a:hlinkClick r:id="rId7"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Examples from model regions</a:t>
              </a:r>
              <a:endParaRPr lang="en-GB" sz="2000" b="1" kern="1200" dirty="0">
                <a:latin typeface="Georgia" panose="02040502050405020303" pitchFamily="18" charset="0"/>
              </a:endParaRPr>
            </a:p>
          </p:txBody>
        </p:sp>
      </p:grpSp>
      <p:sp>
        <p:nvSpPr>
          <p:cNvPr id="20" name="Rectângulo 19"/>
          <p:cNvSpPr/>
          <p:nvPr/>
        </p:nvSpPr>
        <p:spPr>
          <a:xfrm>
            <a:off x="179512" y="3811254"/>
            <a:ext cx="8640952" cy="2169825"/>
          </a:xfrm>
          <a:prstGeom prst="rect">
            <a:avLst/>
          </a:prstGeom>
        </p:spPr>
        <p:txBody>
          <a:bodyPr wrap="square">
            <a:spAutoFit/>
          </a:bodyPr>
          <a:lstStyle/>
          <a:p>
            <a:pPr marL="285750" lvl="0" indent="-285750" algn="just">
              <a:lnSpc>
                <a:spcPct val="120000"/>
              </a:lnSpc>
              <a:spcAft>
                <a:spcPts val="600"/>
              </a:spcAft>
              <a:buFont typeface="Wingdings" panose="05000000000000000000" pitchFamily="2" charset="2"/>
              <a:buChar char="ü"/>
            </a:pPr>
            <a:r>
              <a:rPr lang="en-GB" sz="2000" u="sng" dirty="0" smtClean="0">
                <a:latin typeface="Georgia" panose="02040502050405020303" pitchFamily="18" charset="0"/>
              </a:rPr>
              <a:t>Involvement </a:t>
            </a:r>
            <a:r>
              <a:rPr lang="en-GB" sz="2000" u="sng" dirty="0">
                <a:latin typeface="Georgia" panose="02040502050405020303" pitchFamily="18" charset="0"/>
              </a:rPr>
              <a:t>of experts and stakeholders</a:t>
            </a:r>
            <a:endParaRPr lang="en-GB" sz="2000" dirty="0">
              <a:latin typeface="Georgia" panose="02040502050405020303" pitchFamily="18" charset="0"/>
            </a:endParaRPr>
          </a:p>
          <a:p>
            <a:pPr marL="285750" lvl="0" indent="-285750" algn="just">
              <a:lnSpc>
                <a:spcPct val="120000"/>
              </a:lnSpc>
              <a:spcAft>
                <a:spcPts val="600"/>
              </a:spcAft>
              <a:buFont typeface="Wingdings" panose="05000000000000000000" pitchFamily="2" charset="2"/>
              <a:buChar char="ü"/>
            </a:pPr>
            <a:r>
              <a:rPr lang="en-GB" sz="2000" u="sng" dirty="0">
                <a:latin typeface="Georgia" panose="02040502050405020303" pitchFamily="18" charset="0"/>
              </a:rPr>
              <a:t>Development and definition of wood wastes </a:t>
            </a:r>
            <a:r>
              <a:rPr lang="en-GB" sz="2000" u="sng" dirty="0" smtClean="0">
                <a:latin typeface="Georgia" panose="02040502050405020303" pitchFamily="18" charset="0"/>
              </a:rPr>
              <a:t>energy </a:t>
            </a:r>
            <a:r>
              <a:rPr lang="en-GB" sz="2000" u="sng" dirty="0">
                <a:latin typeface="Georgia" panose="02040502050405020303" pitchFamily="18" charset="0"/>
              </a:rPr>
              <a:t>processing </a:t>
            </a:r>
            <a:r>
              <a:rPr lang="en-GB" sz="2000" u="sng" dirty="0" smtClean="0">
                <a:latin typeface="Georgia" panose="02040502050405020303" pitchFamily="18" charset="0"/>
              </a:rPr>
              <a:t> practices</a:t>
            </a:r>
          </a:p>
          <a:p>
            <a:pPr marL="447675" lvl="0" indent="-187325" algn="just">
              <a:lnSpc>
                <a:spcPct val="120000"/>
              </a:lnSpc>
              <a:spcAft>
                <a:spcPts val="600"/>
              </a:spcAft>
            </a:pPr>
            <a:r>
              <a:rPr lang="en-GB" sz="2000" dirty="0" smtClean="0">
                <a:latin typeface="Georgia" panose="02040502050405020303" pitchFamily="18" charset="0"/>
              </a:rPr>
              <a:t>- </a:t>
            </a:r>
            <a:r>
              <a:rPr lang="en-GB" sz="2000" dirty="0">
                <a:latin typeface="Georgia" panose="02040502050405020303" pitchFamily="18" charset="0"/>
              </a:rPr>
              <a:t>Definition of the need for new energy processing units</a:t>
            </a:r>
          </a:p>
          <a:p>
            <a:pPr marL="447675" indent="-187325" algn="just">
              <a:lnSpc>
                <a:spcPct val="120000"/>
              </a:lnSpc>
              <a:spcAft>
                <a:spcPts val="600"/>
              </a:spcAft>
            </a:pPr>
            <a:r>
              <a:rPr lang="en-GB" sz="2000" dirty="0" smtClean="0">
                <a:latin typeface="Georgia" panose="02040502050405020303" pitchFamily="18" charset="0"/>
              </a:rPr>
              <a:t>- Adapt </a:t>
            </a:r>
            <a:r>
              <a:rPr lang="en-GB" sz="2000" dirty="0">
                <a:latin typeface="Georgia" panose="02040502050405020303" pitchFamily="18" charset="0"/>
              </a:rPr>
              <a:t>the existing units to process different types or different wood wastes qualities</a:t>
            </a:r>
            <a:endParaRPr lang="en-GB" sz="2000" dirty="0">
              <a:latin typeface="Georgia" panose="02040502050405020303" pitchFamily="18" charset="0"/>
            </a:endParaRPr>
          </a:p>
        </p:txBody>
      </p:sp>
      <p:grpSp>
        <p:nvGrpSpPr>
          <p:cNvPr id="21" name="Grupo 20"/>
          <p:cNvGrpSpPr/>
          <p:nvPr/>
        </p:nvGrpSpPr>
        <p:grpSpPr>
          <a:xfrm>
            <a:off x="6041229" y="1220679"/>
            <a:ext cx="763019" cy="1134042"/>
            <a:chOff x="7560887" y="115049"/>
            <a:chExt cx="763019" cy="864032"/>
          </a:xfrm>
        </p:grpSpPr>
        <p:sp>
          <p:nvSpPr>
            <p:cNvPr id="22" name="Rectângulo 21">
              <a:hlinkClick r:id="rId8"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3" name="Rectângulo 22">
              <a:hlinkClick r:id="rId9"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24" name="Grupo 23"/>
          <p:cNvGrpSpPr/>
          <p:nvPr/>
        </p:nvGrpSpPr>
        <p:grpSpPr>
          <a:xfrm>
            <a:off x="7164288" y="1221143"/>
            <a:ext cx="1771254" cy="1134042"/>
            <a:chOff x="6811726" y="115049"/>
            <a:chExt cx="1771254" cy="864032"/>
          </a:xfrm>
        </p:grpSpPr>
        <p:sp>
          <p:nvSpPr>
            <p:cNvPr id="25" name="Rectângulo 24">
              <a:hlinkClick r:id="rId8"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6" name="Rectângulo 25">
              <a:hlinkClick r:id="rId8"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grpSp>
        <p:nvGrpSpPr>
          <p:cNvPr id="27" name="Grupo 26"/>
          <p:cNvGrpSpPr/>
          <p:nvPr/>
        </p:nvGrpSpPr>
        <p:grpSpPr>
          <a:xfrm>
            <a:off x="4859948" y="7926128"/>
            <a:ext cx="1296228" cy="598126"/>
            <a:chOff x="0" y="160075"/>
            <a:chExt cx="8619550" cy="455715"/>
          </a:xfrm>
        </p:grpSpPr>
        <p:sp>
          <p:nvSpPr>
            <p:cNvPr id="28" name="Rectângulo arredondado 27">
              <a:hlinkClick r:id="rId10"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29" name="Rectângulo 28">
              <a:hlinkClick r:id="rId11"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Tools</a:t>
              </a:r>
              <a:endParaRPr lang="en-GB" sz="2000" b="1" kern="1200" dirty="0">
                <a:latin typeface="Georgia" panose="02040502050405020303" pitchFamily="18" charset="0"/>
              </a:endParaRPr>
            </a:p>
          </p:txBody>
        </p:sp>
      </p:grpSp>
      <p:grpSp>
        <p:nvGrpSpPr>
          <p:cNvPr id="30" name="Grupo 29"/>
          <p:cNvGrpSpPr/>
          <p:nvPr/>
        </p:nvGrpSpPr>
        <p:grpSpPr>
          <a:xfrm>
            <a:off x="6415140" y="7955324"/>
            <a:ext cx="2383923" cy="598126"/>
            <a:chOff x="0" y="160075"/>
            <a:chExt cx="8619550" cy="455715"/>
          </a:xfrm>
        </p:grpSpPr>
        <p:sp>
          <p:nvSpPr>
            <p:cNvPr id="31" name="Rectângulo arredondado 30">
              <a:hlinkClick r:id="rId12"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32" name="Rectângulo 31">
              <a:hlinkClick r:id="rId13"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Possible Actions</a:t>
              </a:r>
              <a:endParaRPr lang="en-GB" sz="2000" b="1" kern="1200" dirty="0">
                <a:latin typeface="Georgia" panose="02040502050405020303" pitchFamily="18" charset="0"/>
              </a:endParaRPr>
            </a:p>
          </p:txBody>
        </p:sp>
      </p:grpSp>
      <p:sp>
        <p:nvSpPr>
          <p:cNvPr id="34" name="Rectângulo 33"/>
          <p:cNvSpPr/>
          <p:nvPr/>
        </p:nvSpPr>
        <p:spPr>
          <a:xfrm>
            <a:off x="143508" y="3060402"/>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7" name="Rectângulo 36"/>
          <p:cNvSpPr/>
          <p:nvPr/>
        </p:nvSpPr>
        <p:spPr>
          <a:xfrm>
            <a:off x="143508" y="3060402"/>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nvGrpSpPr>
          <p:cNvPr id="33" name="Grupo 32"/>
          <p:cNvGrpSpPr/>
          <p:nvPr/>
        </p:nvGrpSpPr>
        <p:grpSpPr>
          <a:xfrm>
            <a:off x="143508" y="3060402"/>
            <a:ext cx="8856984" cy="877680"/>
            <a:chOff x="0" y="5026976"/>
            <a:chExt cx="8856984" cy="877680"/>
          </a:xfrm>
        </p:grpSpPr>
        <p:sp>
          <p:nvSpPr>
            <p:cNvPr id="35" name="Rectângulo 34"/>
            <p:cNvSpPr/>
            <p:nvPr/>
          </p:nvSpPr>
          <p:spPr>
            <a:xfrm>
              <a:off x="0" y="5026976"/>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9" name="Rectângulo 38"/>
            <p:cNvSpPr/>
            <p:nvPr/>
          </p:nvSpPr>
          <p:spPr>
            <a:xfrm>
              <a:off x="0" y="5026976"/>
              <a:ext cx="8856984" cy="87768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The wood waste energy processing units in the region needs to be improved</a:t>
              </a:r>
              <a:endParaRPr lang="en-GB" sz="1800" kern="1200" dirty="0">
                <a:latin typeface="Georgia" panose="02040502050405020303" pitchFamily="18" charset="0"/>
              </a:endParaRPr>
            </a:p>
          </p:txBody>
        </p:sp>
      </p:grpSp>
    </p:spTree>
    <p:extLst>
      <p:ext uri="{BB962C8B-B14F-4D97-AF65-F5344CB8AC3E}">
        <p14:creationId xmlns:p14="http://schemas.microsoft.com/office/powerpoint/2010/main" val="54336841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764746468"/>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251520" y="2768311"/>
            <a:ext cx="4464496" cy="598126"/>
            <a:chOff x="0" y="160075"/>
            <a:chExt cx="8619550" cy="455715"/>
          </a:xfrm>
        </p:grpSpPr>
        <p:sp>
          <p:nvSpPr>
            <p:cNvPr id="6" name="Rectângulo arredondado 5"/>
            <p:cNvSpPr/>
            <p:nvPr/>
          </p:nvSpPr>
          <p:spPr>
            <a:xfrm>
              <a:off x="0" y="160075"/>
              <a:ext cx="8619550"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ectângulo 6"/>
            <p:cNvSpPr/>
            <p:nvPr/>
          </p:nvSpPr>
          <p:spPr>
            <a:xfrm>
              <a:off x="22246" y="182321"/>
              <a:ext cx="8575058"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
        <p:nvSpPr>
          <p:cNvPr id="8" name="CaixaDeTexto 7">
            <a:hlinkClick r:id="rId7" action="ppaction://hlinksldjump"/>
          </p:cNvPr>
          <p:cNvSpPr txBox="1"/>
          <p:nvPr/>
        </p:nvSpPr>
        <p:spPr>
          <a:xfrm>
            <a:off x="1259632" y="3555458"/>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Austria</a:t>
            </a:r>
            <a:endParaRPr lang="en-GB" dirty="0">
              <a:latin typeface="Georgia" panose="02040502050405020303" pitchFamily="18" charset="0"/>
            </a:endParaRPr>
          </a:p>
        </p:txBody>
      </p:sp>
      <p:sp>
        <p:nvSpPr>
          <p:cNvPr id="9" name="CaixaDeTexto 8">
            <a:hlinkClick r:id="rId8" action="ppaction://hlinksldjump"/>
          </p:cNvPr>
          <p:cNvSpPr txBox="1"/>
          <p:nvPr/>
        </p:nvSpPr>
        <p:spPr>
          <a:xfrm>
            <a:off x="1259632" y="4231860"/>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Italy</a:t>
            </a:r>
            <a:endParaRPr lang="en-GB" dirty="0">
              <a:latin typeface="Georgia" panose="02040502050405020303" pitchFamily="18" charset="0"/>
            </a:endParaRPr>
          </a:p>
        </p:txBody>
      </p:sp>
      <p:sp>
        <p:nvSpPr>
          <p:cNvPr id="10" name="CaixaDeTexto 9">
            <a:hlinkClick r:id="rId9" action="ppaction://hlinksldjump"/>
          </p:cNvPr>
          <p:cNvSpPr txBox="1"/>
          <p:nvPr/>
        </p:nvSpPr>
        <p:spPr>
          <a:xfrm>
            <a:off x="1271154" y="4927892"/>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United Kingdom</a:t>
            </a:r>
            <a:endParaRPr lang="en-GB" dirty="0">
              <a:latin typeface="Georgia" panose="02040502050405020303" pitchFamily="18" charset="0"/>
            </a:endParaRPr>
          </a:p>
        </p:txBody>
      </p:sp>
      <p:sp>
        <p:nvSpPr>
          <p:cNvPr id="11" name="CaixaDeTexto 10">
            <a:hlinkClick r:id="rId10" action="ppaction://hlinksldjump"/>
          </p:cNvPr>
          <p:cNvSpPr txBox="1"/>
          <p:nvPr/>
        </p:nvSpPr>
        <p:spPr>
          <a:xfrm>
            <a:off x="1271154" y="5623924"/>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Sweden</a:t>
            </a:r>
            <a:endParaRPr lang="en-GB" dirty="0">
              <a:latin typeface="Georgia" panose="02040502050405020303" pitchFamily="18" charset="0"/>
            </a:endParaRPr>
          </a:p>
        </p:txBody>
      </p:sp>
      <p:sp>
        <p:nvSpPr>
          <p:cNvPr id="12" name="CaixaDeTexto 11">
            <a:hlinkClick r:id="rId10" action="ppaction://hlinksldjump"/>
          </p:cNvPr>
          <p:cNvSpPr txBox="1"/>
          <p:nvPr/>
        </p:nvSpPr>
        <p:spPr>
          <a:xfrm>
            <a:off x="1259632" y="6303116"/>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Germany</a:t>
            </a:r>
            <a:endParaRPr lang="en-GB" dirty="0">
              <a:latin typeface="Georgia" panose="02040502050405020303" pitchFamily="18" charset="0"/>
            </a:endParaRPr>
          </a:p>
        </p:txBody>
      </p:sp>
      <p:grpSp>
        <p:nvGrpSpPr>
          <p:cNvPr id="13" name="Grupo 12"/>
          <p:cNvGrpSpPr/>
          <p:nvPr/>
        </p:nvGrpSpPr>
        <p:grpSpPr>
          <a:xfrm>
            <a:off x="6041229" y="1211745"/>
            <a:ext cx="763019" cy="1134042"/>
            <a:chOff x="7560887" y="115049"/>
            <a:chExt cx="763019" cy="864032"/>
          </a:xfrm>
        </p:grpSpPr>
        <p:sp>
          <p:nvSpPr>
            <p:cNvPr id="14" name="Rectângulo 13">
              <a:hlinkClick r:id="rId11"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12"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6" name="Grupo 15"/>
          <p:cNvGrpSpPr/>
          <p:nvPr/>
        </p:nvGrpSpPr>
        <p:grpSpPr>
          <a:xfrm>
            <a:off x="7164288" y="1221143"/>
            <a:ext cx="1771254" cy="1134042"/>
            <a:chOff x="6811726" y="115049"/>
            <a:chExt cx="1771254" cy="864032"/>
          </a:xfrm>
        </p:grpSpPr>
        <p:sp>
          <p:nvSpPr>
            <p:cNvPr id="17" name="Rectângulo 16">
              <a:hlinkClick r:id="rId11"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8" name="Rectângulo 17">
              <a:hlinkClick r:id="rId11"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Tree>
    <p:extLst>
      <p:ext uri="{BB962C8B-B14F-4D97-AF65-F5344CB8AC3E}">
        <p14:creationId xmlns:p14="http://schemas.microsoft.com/office/powerpoint/2010/main" val="378929611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395735916"/>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aixaDeTexto 7"/>
          <p:cNvSpPr txBox="1"/>
          <p:nvPr/>
        </p:nvSpPr>
        <p:spPr>
          <a:xfrm>
            <a:off x="294952" y="2326821"/>
            <a:ext cx="201622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Austria</a:t>
            </a:r>
            <a:endParaRPr lang="en-GB" dirty="0">
              <a:latin typeface="Georgia" panose="02040502050405020303" pitchFamily="18" charset="0"/>
            </a:endParaRPr>
          </a:p>
        </p:txBody>
      </p:sp>
      <p:sp>
        <p:nvSpPr>
          <p:cNvPr id="9" name="Rectângulo 8"/>
          <p:cNvSpPr/>
          <p:nvPr/>
        </p:nvSpPr>
        <p:spPr>
          <a:xfrm>
            <a:off x="251520" y="2772370"/>
            <a:ext cx="8629438" cy="2123658"/>
          </a:xfrm>
          <a:prstGeom prst="rect">
            <a:avLst/>
          </a:prstGeom>
          <a:ln w="19050">
            <a:solidFill>
              <a:schemeClr val="tx1"/>
            </a:solidFill>
          </a:ln>
        </p:spPr>
        <p:txBody>
          <a:bodyPr wrap="square">
            <a:spAutoFit/>
          </a:bodyPr>
          <a:lstStyle/>
          <a:p>
            <a:pPr algn="just">
              <a:lnSpc>
                <a:spcPct val="110000"/>
              </a:lnSpc>
              <a:spcAft>
                <a:spcPts val="600"/>
              </a:spcAft>
            </a:pPr>
            <a:r>
              <a:rPr lang="en-GB" sz="2000" dirty="0">
                <a:latin typeface="Georgia" panose="02040502050405020303" pitchFamily="18" charset="0"/>
              </a:rPr>
              <a:t>Most of the bark, shavings, cutting and saw dust is directly used at the source, either as fuel (paper mills, sawmill) or raw material (e.g. pellet production for thermal utilization). In Vorarlberg, the share of thermally utilised wood waste is with about 31% significantly higher. This is due to the rather high capacity of the waste wood incineration plant in that </a:t>
            </a:r>
            <a:r>
              <a:rPr lang="en-GB" sz="2000" dirty="0" smtClean="0">
                <a:latin typeface="Georgia" panose="02040502050405020303" pitchFamily="18" charset="0"/>
              </a:rPr>
              <a:t>province.</a:t>
            </a:r>
            <a:endParaRPr lang="en-GB" sz="2000" dirty="0">
              <a:latin typeface="Georgia" panose="02040502050405020303" pitchFamily="18" charset="0"/>
            </a:endParaRPr>
          </a:p>
        </p:txBody>
      </p:sp>
      <p:grpSp>
        <p:nvGrpSpPr>
          <p:cNvPr id="10" name="Grupo 9"/>
          <p:cNvGrpSpPr/>
          <p:nvPr/>
        </p:nvGrpSpPr>
        <p:grpSpPr>
          <a:xfrm>
            <a:off x="6041229" y="1192779"/>
            <a:ext cx="763019" cy="1134042"/>
            <a:chOff x="7560887" y="115049"/>
            <a:chExt cx="763019" cy="864032"/>
          </a:xfrm>
        </p:grpSpPr>
        <p:sp>
          <p:nvSpPr>
            <p:cNvPr id="11" name="Rectângulo 10">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grpSp>
        <p:nvGrpSpPr>
          <p:cNvPr id="5" name="Grupo 4"/>
          <p:cNvGrpSpPr/>
          <p:nvPr/>
        </p:nvGrpSpPr>
        <p:grpSpPr>
          <a:xfrm>
            <a:off x="4920958" y="8089395"/>
            <a:ext cx="3960000" cy="598126"/>
            <a:chOff x="0" y="160075"/>
            <a:chExt cx="8619550" cy="455715"/>
          </a:xfrm>
        </p:grpSpPr>
        <p:sp>
          <p:nvSpPr>
            <p:cNvPr id="6" name="Rectângulo arredondado 5">
              <a:hlinkClick r:id="rId9"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10"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Tree>
    <p:extLst>
      <p:ext uri="{BB962C8B-B14F-4D97-AF65-F5344CB8AC3E}">
        <p14:creationId xmlns:p14="http://schemas.microsoft.com/office/powerpoint/2010/main" val="6732027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a 8"/>
          <p:cNvGraphicFramePr/>
          <p:nvPr>
            <p:extLst>
              <p:ext uri="{D42A27DB-BD31-4B8C-83A1-F6EECF244321}">
                <p14:modId xmlns:p14="http://schemas.microsoft.com/office/powerpoint/2010/main" val="31704134"/>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a 6"/>
          <p:cNvGraphicFramePr/>
          <p:nvPr>
            <p:extLst>
              <p:ext uri="{D42A27DB-BD31-4B8C-83A1-F6EECF244321}">
                <p14:modId xmlns:p14="http://schemas.microsoft.com/office/powerpoint/2010/main" val="1529040880"/>
              </p:ext>
            </p:extLst>
          </p:nvPr>
        </p:nvGraphicFramePr>
        <p:xfrm>
          <a:off x="179512" y="2340322"/>
          <a:ext cx="8856984" cy="590465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10" name="Grupo 9"/>
          <p:cNvGrpSpPr/>
          <p:nvPr/>
        </p:nvGrpSpPr>
        <p:grpSpPr>
          <a:xfrm>
            <a:off x="7164288" y="1192696"/>
            <a:ext cx="1872208" cy="1351511"/>
            <a:chOff x="6710772" y="-50642"/>
            <a:chExt cx="1872208" cy="1029723"/>
          </a:xfrm>
        </p:grpSpPr>
        <p:sp>
          <p:nvSpPr>
            <p:cNvPr id="11" name="Rectângulo 10">
              <a:hlinkClick r:id="rId12"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12" action="ppaction://hlinksldjump"/>
            </p:cNvPr>
            <p:cNvSpPr/>
            <p:nvPr/>
          </p:nvSpPr>
          <p:spPr>
            <a:xfrm>
              <a:off x="6710772" y="-50642"/>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kern="1200" noProof="0" dirty="0" err="1" smtClean="0">
                  <a:solidFill>
                    <a:schemeClr val="bg1"/>
                  </a:solidFill>
                  <a:latin typeface="Georgia" panose="02040502050405020303" pitchFamily="18" charset="0"/>
                </a:rPr>
                <a:t>Main</a:t>
              </a:r>
              <a:r>
                <a:rPr lang="pt-PT" b="1" kern="1200" noProof="0" dirty="0" smtClean="0">
                  <a:solidFill>
                    <a:schemeClr val="bg1"/>
                  </a:solidFill>
                  <a:latin typeface="Georgia" panose="02040502050405020303" pitchFamily="18" charset="0"/>
                </a:rPr>
                <a:t> </a:t>
              </a:r>
              <a:r>
                <a:rPr lang="pt-PT" b="1" kern="1200" noProof="0" dirty="0" err="1" smtClean="0">
                  <a:solidFill>
                    <a:schemeClr val="bg1"/>
                  </a:solidFill>
                  <a:latin typeface="Georgia" panose="02040502050405020303" pitchFamily="18" charset="0"/>
                </a:rPr>
                <a:t>Page</a:t>
              </a:r>
              <a:endParaRPr lang="en-GB" b="1" kern="1200" noProof="0" dirty="0">
                <a:solidFill>
                  <a:schemeClr val="bg1"/>
                </a:solidFill>
                <a:latin typeface="Georgia" panose="02040502050405020303" pitchFamily="18" charset="0"/>
              </a:endParaRPr>
            </a:p>
          </p:txBody>
        </p:sp>
      </p:grpSp>
    </p:spTree>
    <p:extLst>
      <p:ext uri="{BB962C8B-B14F-4D97-AF65-F5344CB8AC3E}">
        <p14:creationId xmlns:p14="http://schemas.microsoft.com/office/powerpoint/2010/main" val="166269090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176546001"/>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aixaDeTexto 7"/>
          <p:cNvSpPr txBox="1"/>
          <p:nvPr/>
        </p:nvSpPr>
        <p:spPr>
          <a:xfrm>
            <a:off x="277330" y="2333675"/>
            <a:ext cx="201622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Italy</a:t>
            </a:r>
            <a:endParaRPr lang="en-GB" dirty="0">
              <a:latin typeface="Georgia" panose="02040502050405020303" pitchFamily="18" charset="0"/>
            </a:endParaRPr>
          </a:p>
        </p:txBody>
      </p:sp>
      <p:grpSp>
        <p:nvGrpSpPr>
          <p:cNvPr id="10" name="Grupo 9"/>
          <p:cNvGrpSpPr/>
          <p:nvPr/>
        </p:nvGrpSpPr>
        <p:grpSpPr>
          <a:xfrm>
            <a:off x="6041229" y="1272053"/>
            <a:ext cx="763019" cy="1030947"/>
            <a:chOff x="7560887" y="115049"/>
            <a:chExt cx="763019" cy="864032"/>
          </a:xfrm>
        </p:grpSpPr>
        <p:sp>
          <p:nvSpPr>
            <p:cNvPr id="11" name="Rectângulo 10">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
        <p:nvSpPr>
          <p:cNvPr id="2" name="Rectângulo 1"/>
          <p:cNvSpPr/>
          <p:nvPr/>
        </p:nvSpPr>
        <p:spPr>
          <a:xfrm>
            <a:off x="263042" y="2800229"/>
            <a:ext cx="8629438" cy="2754600"/>
          </a:xfrm>
          <a:prstGeom prst="rect">
            <a:avLst/>
          </a:prstGeom>
          <a:ln w="19050">
            <a:solidFill>
              <a:schemeClr val="tx1"/>
            </a:solidFill>
          </a:ln>
        </p:spPr>
        <p:txBody>
          <a:bodyPr wrap="square">
            <a:spAutoFit/>
          </a:bodyPr>
          <a:lstStyle/>
          <a:p>
            <a:pPr algn="just">
              <a:lnSpc>
                <a:spcPct val="120000"/>
              </a:lnSpc>
              <a:spcAft>
                <a:spcPts val="600"/>
              </a:spcAft>
            </a:pPr>
            <a:r>
              <a:rPr lang="en-GB" sz="2000" dirty="0">
                <a:latin typeface="Georgia" panose="02040502050405020303" pitchFamily="18" charset="0"/>
              </a:rPr>
              <a:t>Among the 13 incineration plants, 4 are running with RDF (Refuse Derived Fuel), which can possibly contain waste wood but none biomass plant is running with natural fuel like virgin wood, sawdust, pellets or straw is mentioned in Lombardy.</a:t>
            </a:r>
          </a:p>
          <a:p>
            <a:pPr algn="just">
              <a:lnSpc>
                <a:spcPct val="120000"/>
              </a:lnSpc>
              <a:spcAft>
                <a:spcPts val="600"/>
              </a:spcAft>
            </a:pPr>
            <a:r>
              <a:rPr lang="en-GB" sz="2000" dirty="0">
                <a:latin typeface="Georgia" panose="02040502050405020303" pitchFamily="18" charset="0"/>
              </a:rPr>
              <a:t>Only wood that cannot be recycled is reused as biomass for self-supply. It thus produces electrical and thermal energy to be used in the production cycle, so as to drastically reduce the consumption of fossil fuels.</a:t>
            </a:r>
            <a:endParaRPr lang="en-GB" sz="2000" dirty="0">
              <a:latin typeface="Georgia" panose="02040502050405020303" pitchFamily="18" charset="0"/>
            </a:endParaRPr>
          </a:p>
        </p:txBody>
      </p:sp>
      <p:grpSp>
        <p:nvGrpSpPr>
          <p:cNvPr id="5" name="Grupo 4"/>
          <p:cNvGrpSpPr/>
          <p:nvPr/>
        </p:nvGrpSpPr>
        <p:grpSpPr>
          <a:xfrm>
            <a:off x="4917752" y="8091962"/>
            <a:ext cx="3960000" cy="598126"/>
            <a:chOff x="0" y="160075"/>
            <a:chExt cx="8619550" cy="455715"/>
          </a:xfrm>
        </p:grpSpPr>
        <p:sp>
          <p:nvSpPr>
            <p:cNvPr id="6" name="Rectângulo arredondado 5">
              <a:hlinkClick r:id="rId9"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10"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Tree>
    <p:extLst>
      <p:ext uri="{BB962C8B-B14F-4D97-AF65-F5344CB8AC3E}">
        <p14:creationId xmlns:p14="http://schemas.microsoft.com/office/powerpoint/2010/main" val="70307451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018604354"/>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aixaDeTexto 7"/>
          <p:cNvSpPr txBox="1"/>
          <p:nvPr/>
        </p:nvSpPr>
        <p:spPr>
          <a:xfrm>
            <a:off x="280096" y="2355186"/>
            <a:ext cx="201622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United Kingdom</a:t>
            </a:r>
            <a:endParaRPr lang="en-GB" dirty="0">
              <a:latin typeface="Georgia" panose="02040502050405020303" pitchFamily="18" charset="0"/>
            </a:endParaRPr>
          </a:p>
        </p:txBody>
      </p:sp>
      <p:grpSp>
        <p:nvGrpSpPr>
          <p:cNvPr id="10" name="Grupo 9"/>
          <p:cNvGrpSpPr/>
          <p:nvPr/>
        </p:nvGrpSpPr>
        <p:grpSpPr>
          <a:xfrm>
            <a:off x="6041229" y="1192779"/>
            <a:ext cx="763019" cy="1134042"/>
            <a:chOff x="7560887" y="115049"/>
            <a:chExt cx="763019" cy="864032"/>
          </a:xfrm>
        </p:grpSpPr>
        <p:sp>
          <p:nvSpPr>
            <p:cNvPr id="11" name="Rectângulo 10">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
        <p:nvSpPr>
          <p:cNvPr id="2" name="Rectângulo 1"/>
          <p:cNvSpPr/>
          <p:nvPr/>
        </p:nvSpPr>
        <p:spPr>
          <a:xfrm>
            <a:off x="251520" y="3018873"/>
            <a:ext cx="8640960" cy="4953023"/>
          </a:xfrm>
          <a:prstGeom prst="rect">
            <a:avLst/>
          </a:prstGeom>
          <a:ln w="19050">
            <a:solidFill>
              <a:schemeClr val="tx1"/>
            </a:solidFill>
          </a:ln>
        </p:spPr>
        <p:txBody>
          <a:bodyPr wrap="square">
            <a:spAutoFit/>
          </a:bodyPr>
          <a:lstStyle/>
          <a:p>
            <a:pPr algn="just">
              <a:lnSpc>
                <a:spcPct val="120000"/>
              </a:lnSpc>
              <a:spcAft>
                <a:spcPts val="600"/>
              </a:spcAft>
            </a:pPr>
            <a:r>
              <a:rPr lang="en-GB" sz="2000" dirty="0">
                <a:latin typeface="Georgia" panose="02040502050405020303" pitchFamily="18" charset="0"/>
              </a:rPr>
              <a:t>Renewable Heat Incentive have created the conditions for a massive use of woody biomass in large-scale plants for power generation, as well as for combined heat and power, and heating and cooling applications.</a:t>
            </a:r>
          </a:p>
          <a:p>
            <a:pPr algn="just">
              <a:lnSpc>
                <a:spcPct val="120000"/>
              </a:lnSpc>
              <a:spcAft>
                <a:spcPts val="600"/>
              </a:spcAft>
            </a:pPr>
            <a:r>
              <a:rPr lang="en-GB" sz="2000" dirty="0">
                <a:latin typeface="Georgia" panose="02040502050405020303" pitchFamily="18" charset="0"/>
              </a:rPr>
              <a:t>The wood waste grading system adopted by the wood recovery industry in the UK defines four different grades of waste wood:</a:t>
            </a:r>
          </a:p>
          <a:p>
            <a:pPr lvl="0" algn="just">
              <a:lnSpc>
                <a:spcPct val="120000"/>
              </a:lnSpc>
              <a:spcAft>
                <a:spcPts val="600"/>
              </a:spcAft>
            </a:pPr>
            <a:r>
              <a:rPr lang="en-GB" sz="2000" dirty="0">
                <a:latin typeface="Georgia" panose="02040502050405020303" pitchFamily="18" charset="0"/>
              </a:rPr>
              <a:t>Grade A – “clean recycled wood”.</a:t>
            </a:r>
          </a:p>
          <a:p>
            <a:pPr lvl="0" algn="just">
              <a:lnSpc>
                <a:spcPct val="120000"/>
              </a:lnSpc>
              <a:spcAft>
                <a:spcPts val="600"/>
              </a:spcAft>
            </a:pPr>
            <a:r>
              <a:rPr lang="en-GB" sz="2000" dirty="0">
                <a:latin typeface="Georgia" panose="02040502050405020303" pitchFamily="18" charset="0"/>
              </a:rPr>
              <a:t>Grade B – “industrial feedstock grade”.</a:t>
            </a:r>
          </a:p>
          <a:p>
            <a:pPr lvl="0" algn="just">
              <a:lnSpc>
                <a:spcPct val="120000"/>
              </a:lnSpc>
              <a:spcAft>
                <a:spcPts val="600"/>
              </a:spcAft>
            </a:pPr>
            <a:r>
              <a:rPr lang="en-GB" sz="2000" dirty="0">
                <a:latin typeface="Georgia" panose="02040502050405020303" pitchFamily="18" charset="0"/>
              </a:rPr>
              <a:t>Grade C – “Fuel grade”. </a:t>
            </a:r>
          </a:p>
          <a:p>
            <a:pPr lvl="0" algn="just">
              <a:lnSpc>
                <a:spcPct val="120000"/>
              </a:lnSpc>
              <a:spcAft>
                <a:spcPts val="600"/>
              </a:spcAft>
            </a:pPr>
            <a:r>
              <a:rPr lang="en-GB" sz="2000" dirty="0">
                <a:latin typeface="Georgia" panose="02040502050405020303" pitchFamily="18" charset="0"/>
              </a:rPr>
              <a:t>Grade D – “hazardous waste”</a:t>
            </a:r>
          </a:p>
          <a:p>
            <a:pPr algn="just">
              <a:lnSpc>
                <a:spcPct val="120000"/>
              </a:lnSpc>
              <a:spcAft>
                <a:spcPts val="600"/>
              </a:spcAft>
            </a:pPr>
            <a:r>
              <a:rPr lang="en-GB" sz="2000" dirty="0">
                <a:latin typeface="Georgia" panose="02040502050405020303" pitchFamily="18" charset="0"/>
              </a:rPr>
              <a:t>Grade B can be used in panel products or in combustion plants compliant with the Waste Incineration Directive. Grades C and D can only be used for incineration.</a:t>
            </a:r>
          </a:p>
        </p:txBody>
      </p:sp>
      <p:grpSp>
        <p:nvGrpSpPr>
          <p:cNvPr id="5" name="Grupo 4"/>
          <p:cNvGrpSpPr/>
          <p:nvPr/>
        </p:nvGrpSpPr>
        <p:grpSpPr>
          <a:xfrm>
            <a:off x="4918192" y="8091962"/>
            <a:ext cx="3960000" cy="598126"/>
            <a:chOff x="0" y="160075"/>
            <a:chExt cx="8619550" cy="455715"/>
          </a:xfrm>
        </p:grpSpPr>
        <p:sp>
          <p:nvSpPr>
            <p:cNvPr id="6" name="Rectângulo arredondado 5">
              <a:hlinkClick r:id="rId9"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10"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Tree>
    <p:extLst>
      <p:ext uri="{BB962C8B-B14F-4D97-AF65-F5344CB8AC3E}">
        <p14:creationId xmlns:p14="http://schemas.microsoft.com/office/powerpoint/2010/main" val="100759216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142519187"/>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4917752" y="8091962"/>
            <a:ext cx="3960000" cy="598126"/>
            <a:chOff x="0" y="160075"/>
            <a:chExt cx="8619550" cy="455715"/>
          </a:xfrm>
        </p:grpSpPr>
        <p:sp>
          <p:nvSpPr>
            <p:cNvPr id="6" name="Rectângulo arredondado 5">
              <a:hlinkClick r:id="rId7"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8"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
        <p:nvSpPr>
          <p:cNvPr id="8" name="CaixaDeTexto 7"/>
          <p:cNvSpPr txBox="1"/>
          <p:nvPr/>
        </p:nvSpPr>
        <p:spPr>
          <a:xfrm>
            <a:off x="284745" y="2355186"/>
            <a:ext cx="201622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Sweden</a:t>
            </a:r>
            <a:endParaRPr lang="en-GB" dirty="0">
              <a:latin typeface="Georgia" panose="02040502050405020303" pitchFamily="18" charset="0"/>
            </a:endParaRPr>
          </a:p>
        </p:txBody>
      </p:sp>
      <p:grpSp>
        <p:nvGrpSpPr>
          <p:cNvPr id="10" name="Grupo 9"/>
          <p:cNvGrpSpPr/>
          <p:nvPr/>
        </p:nvGrpSpPr>
        <p:grpSpPr>
          <a:xfrm>
            <a:off x="6041229" y="1192779"/>
            <a:ext cx="763019" cy="1134042"/>
            <a:chOff x="7560887" y="115049"/>
            <a:chExt cx="763019" cy="864032"/>
          </a:xfrm>
        </p:grpSpPr>
        <p:sp>
          <p:nvSpPr>
            <p:cNvPr id="11" name="Rectângulo 10">
              <a:hlinkClick r:id="rId9"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10"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9"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9"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
        <p:nvSpPr>
          <p:cNvPr id="2" name="Rectângulo 1"/>
          <p:cNvSpPr/>
          <p:nvPr/>
        </p:nvSpPr>
        <p:spPr>
          <a:xfrm>
            <a:off x="291617" y="2844378"/>
            <a:ext cx="8600864" cy="1938992"/>
          </a:xfrm>
          <a:prstGeom prst="rect">
            <a:avLst/>
          </a:prstGeom>
          <a:ln w="19050">
            <a:solidFill>
              <a:schemeClr val="tx1"/>
            </a:solidFill>
          </a:ln>
        </p:spPr>
        <p:txBody>
          <a:bodyPr wrap="square">
            <a:spAutoFit/>
          </a:bodyPr>
          <a:lstStyle/>
          <a:p>
            <a:pPr algn="just">
              <a:lnSpc>
                <a:spcPct val="120000"/>
              </a:lnSpc>
              <a:spcAft>
                <a:spcPts val="600"/>
              </a:spcAft>
            </a:pPr>
            <a:r>
              <a:rPr lang="en-GB" sz="2000" dirty="0">
                <a:latin typeface="Georgia" panose="02040502050405020303" pitchFamily="18" charset="0"/>
              </a:rPr>
              <a:t>Businesses are responsible for managing their own non-household waste. Some businesses have their own landfill sites at their disposal or can recover energy from waste in their own incineration plants. Even though Sweden is strong on collection and recycling of waste, wood waste tends to be used in energy recovery. </a:t>
            </a:r>
            <a:endParaRPr lang="en-GB" sz="2000" dirty="0">
              <a:latin typeface="Georgia" panose="02040502050405020303" pitchFamily="18" charset="0"/>
            </a:endParaRPr>
          </a:p>
        </p:txBody>
      </p:sp>
    </p:spTree>
    <p:extLst>
      <p:ext uri="{BB962C8B-B14F-4D97-AF65-F5344CB8AC3E}">
        <p14:creationId xmlns:p14="http://schemas.microsoft.com/office/powerpoint/2010/main" val="80735348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272317844"/>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aixaDeTexto 7"/>
          <p:cNvSpPr txBox="1"/>
          <p:nvPr/>
        </p:nvSpPr>
        <p:spPr>
          <a:xfrm>
            <a:off x="280664" y="2289315"/>
            <a:ext cx="2016224"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Germany</a:t>
            </a:r>
            <a:endParaRPr lang="en-GB" dirty="0">
              <a:latin typeface="Georgia" panose="02040502050405020303" pitchFamily="18" charset="0"/>
            </a:endParaRPr>
          </a:p>
        </p:txBody>
      </p:sp>
      <p:grpSp>
        <p:nvGrpSpPr>
          <p:cNvPr id="10" name="Grupo 9"/>
          <p:cNvGrpSpPr/>
          <p:nvPr/>
        </p:nvGrpSpPr>
        <p:grpSpPr>
          <a:xfrm>
            <a:off x="6041229" y="1192779"/>
            <a:ext cx="763019" cy="1134042"/>
            <a:chOff x="7560887" y="115049"/>
            <a:chExt cx="763019" cy="864032"/>
          </a:xfrm>
        </p:grpSpPr>
        <p:sp>
          <p:nvSpPr>
            <p:cNvPr id="11" name="Rectângulo 10">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
        <p:nvSpPr>
          <p:cNvPr id="2" name="Rectângulo 1"/>
          <p:cNvSpPr/>
          <p:nvPr/>
        </p:nvSpPr>
        <p:spPr>
          <a:xfrm>
            <a:off x="243099" y="2893884"/>
            <a:ext cx="8640960" cy="3836178"/>
          </a:xfrm>
          <a:prstGeom prst="rect">
            <a:avLst/>
          </a:prstGeom>
          <a:ln w="19050">
            <a:solidFill>
              <a:schemeClr val="tx1"/>
            </a:solidFill>
          </a:ln>
        </p:spPr>
        <p:txBody>
          <a:bodyPr wrap="square">
            <a:spAutoFit/>
          </a:bodyPr>
          <a:lstStyle/>
          <a:p>
            <a:pPr algn="just">
              <a:lnSpc>
                <a:spcPct val="120000"/>
              </a:lnSpc>
              <a:spcAft>
                <a:spcPts val="600"/>
              </a:spcAft>
            </a:pPr>
            <a:r>
              <a:rPr lang="en-GB" sz="2000" dirty="0">
                <a:latin typeface="Georgia" panose="02040502050405020303" pitchFamily="18" charset="0"/>
              </a:rPr>
              <a:t>80 % of wood waste is directly valorised in energy, without entering in a multi-stage cascade system. Indeed, energy use of wood was supported by the Renewable Energy Sources Act (EEG), Renewable Energies Heat Act (</a:t>
            </a:r>
            <a:r>
              <a:rPr lang="en-GB" sz="2000" dirty="0" err="1">
                <a:latin typeface="Georgia" panose="02040502050405020303" pitchFamily="18" charset="0"/>
              </a:rPr>
              <a:t>EEWärmeG</a:t>
            </a:r>
            <a:r>
              <a:rPr lang="en-GB" sz="2000" dirty="0">
                <a:latin typeface="Georgia" panose="02040502050405020303" pitchFamily="18" charset="0"/>
              </a:rPr>
              <a:t>) and Market support programme incentivising wood in household’s fireplace, reduced value added tax (VAT) rate of 7% instead of 19% for wood pellets and firewood.</a:t>
            </a:r>
          </a:p>
          <a:p>
            <a:pPr algn="just">
              <a:lnSpc>
                <a:spcPct val="120000"/>
              </a:lnSpc>
              <a:spcAft>
                <a:spcPts val="600"/>
              </a:spcAft>
            </a:pPr>
            <a:r>
              <a:rPr lang="en-GB" sz="2000" dirty="0">
                <a:latin typeface="Georgia" panose="02040502050405020303" pitchFamily="18" charset="0"/>
              </a:rPr>
              <a:t>In 2014, the share of renewable energy for electricity generation in Germany is 25,8 % of which 8 % is biomass. The inventory done in the region of Baden-Wurttemberg shows that nearly half of the wood waste resource is valorised into energy in dedicated power plant.</a:t>
            </a:r>
            <a:endParaRPr lang="en-US" sz="2000" dirty="0">
              <a:latin typeface="Georgia" panose="02040502050405020303" pitchFamily="18" charset="0"/>
            </a:endParaRPr>
          </a:p>
        </p:txBody>
      </p:sp>
      <p:grpSp>
        <p:nvGrpSpPr>
          <p:cNvPr id="5" name="Grupo 4"/>
          <p:cNvGrpSpPr/>
          <p:nvPr/>
        </p:nvGrpSpPr>
        <p:grpSpPr>
          <a:xfrm>
            <a:off x="4924059" y="8091962"/>
            <a:ext cx="3960000" cy="598126"/>
            <a:chOff x="0" y="160075"/>
            <a:chExt cx="8619550" cy="455715"/>
          </a:xfrm>
        </p:grpSpPr>
        <p:sp>
          <p:nvSpPr>
            <p:cNvPr id="6" name="Rectângulo arredondado 5">
              <a:hlinkClick r:id="rId9"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10"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Tree>
    <p:extLst>
      <p:ext uri="{BB962C8B-B14F-4D97-AF65-F5344CB8AC3E}">
        <p14:creationId xmlns:p14="http://schemas.microsoft.com/office/powerpoint/2010/main" val="125035371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132018613"/>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6041229" y="1192779"/>
            <a:ext cx="763019" cy="1134042"/>
            <a:chOff x="7560887" y="115049"/>
            <a:chExt cx="763019" cy="864032"/>
          </a:xfrm>
        </p:grpSpPr>
        <p:sp>
          <p:nvSpPr>
            <p:cNvPr id="6" name="Rectângulo 5">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7" name="Rectângulo 6">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8" name="Grupo 7"/>
          <p:cNvGrpSpPr/>
          <p:nvPr/>
        </p:nvGrpSpPr>
        <p:grpSpPr>
          <a:xfrm>
            <a:off x="7164288" y="1221143"/>
            <a:ext cx="1771254" cy="1134042"/>
            <a:chOff x="6811726" y="115049"/>
            <a:chExt cx="1771254" cy="864032"/>
          </a:xfrm>
        </p:grpSpPr>
        <p:sp>
          <p:nvSpPr>
            <p:cNvPr id="9" name="Rectângulo 8">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0" name="Rectângulo 9">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grpSp>
        <p:nvGrpSpPr>
          <p:cNvPr id="11" name="Grupo 10"/>
          <p:cNvGrpSpPr/>
          <p:nvPr/>
        </p:nvGrpSpPr>
        <p:grpSpPr>
          <a:xfrm>
            <a:off x="251520" y="2326822"/>
            <a:ext cx="1800000" cy="598126"/>
            <a:chOff x="0" y="160075"/>
            <a:chExt cx="8619550" cy="455715"/>
          </a:xfrm>
        </p:grpSpPr>
        <p:sp>
          <p:nvSpPr>
            <p:cNvPr id="12" name="Rectângulo arredondado 11">
              <a:hlinkClick r:id="rId9" action="ppaction://hlinksldjump"/>
            </p:cNvPr>
            <p:cNvSpPr/>
            <p:nvPr/>
          </p:nvSpPr>
          <p:spPr>
            <a:xfrm>
              <a:off x="0" y="160075"/>
              <a:ext cx="8619550"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Rectângulo 12"/>
            <p:cNvSpPr/>
            <p:nvPr/>
          </p:nvSpPr>
          <p:spPr>
            <a:xfrm>
              <a:off x="22246" y="182321"/>
              <a:ext cx="8575058"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Tools</a:t>
              </a:r>
              <a:endParaRPr lang="en-GB" sz="1900" b="1" kern="1200" dirty="0">
                <a:latin typeface="Georgia" panose="02040502050405020303" pitchFamily="18" charset="0"/>
              </a:endParaRPr>
            </a:p>
          </p:txBody>
        </p:sp>
      </p:grpSp>
      <p:sp>
        <p:nvSpPr>
          <p:cNvPr id="14" name="Rectângulo 13"/>
          <p:cNvSpPr/>
          <p:nvPr/>
        </p:nvSpPr>
        <p:spPr>
          <a:xfrm>
            <a:off x="254864" y="2916239"/>
            <a:ext cx="8595312" cy="2952475"/>
          </a:xfrm>
          <a:prstGeom prst="rect">
            <a:avLst/>
          </a:prstGeom>
        </p:spPr>
        <p:txBody>
          <a:bodyPr wrap="square">
            <a:spAutoFit/>
          </a:bodyPr>
          <a:lstStyle/>
          <a:p>
            <a:pPr marL="187325" indent="-187325">
              <a:lnSpc>
                <a:spcPct val="120000"/>
              </a:lnSpc>
              <a:spcAft>
                <a:spcPts val="600"/>
              </a:spcAft>
            </a:pPr>
            <a:r>
              <a:rPr lang="en-GB" sz="2000" dirty="0" smtClean="0">
                <a:latin typeface="Georgia" panose="02040502050405020303" pitchFamily="18" charset="0"/>
              </a:rPr>
              <a:t>- </a:t>
            </a:r>
            <a:r>
              <a:rPr lang="en-GB" sz="2000" dirty="0">
                <a:latin typeface="Georgia" panose="02040502050405020303" pitchFamily="18" charset="0"/>
              </a:rPr>
              <a:t>Waste management stakeholders and energy processing units stakeholders meetings</a:t>
            </a:r>
          </a:p>
          <a:p>
            <a:pPr marL="187325" indent="-187325">
              <a:lnSpc>
                <a:spcPct val="120000"/>
              </a:lnSpc>
              <a:spcAft>
                <a:spcPts val="600"/>
              </a:spcAft>
            </a:pPr>
            <a:r>
              <a:rPr lang="en-GB" sz="2000" dirty="0" smtClean="0">
                <a:latin typeface="Georgia" panose="02040502050405020303" pitchFamily="18" charset="0"/>
              </a:rPr>
              <a:t>- Waste </a:t>
            </a:r>
            <a:r>
              <a:rPr lang="en-GB" sz="2000" dirty="0">
                <a:latin typeface="Georgia" panose="02040502050405020303" pitchFamily="18" charset="0"/>
              </a:rPr>
              <a:t>management stakeholders and energy processing units stakeholders workshops</a:t>
            </a:r>
          </a:p>
          <a:p>
            <a:pPr marL="187325" indent="-187325">
              <a:lnSpc>
                <a:spcPct val="120000"/>
              </a:lnSpc>
              <a:spcAft>
                <a:spcPts val="600"/>
              </a:spcAft>
            </a:pPr>
            <a:r>
              <a:rPr lang="en-GB" sz="2000" dirty="0" smtClean="0">
                <a:latin typeface="Georgia" panose="02040502050405020303" pitchFamily="18" charset="0"/>
              </a:rPr>
              <a:t>- Energy </a:t>
            </a:r>
            <a:r>
              <a:rPr lang="en-GB" sz="2000" dirty="0">
                <a:latin typeface="Georgia" panose="02040502050405020303" pitchFamily="18" charset="0"/>
              </a:rPr>
              <a:t>processing units </a:t>
            </a:r>
            <a:r>
              <a:rPr lang="en-GB" sz="2000" dirty="0" smtClean="0">
                <a:latin typeface="Georgia" panose="02040502050405020303" pitchFamily="18" charset="0"/>
              </a:rPr>
              <a:t>analysis</a:t>
            </a:r>
          </a:p>
          <a:p>
            <a:pPr marL="187325" indent="-187325">
              <a:lnSpc>
                <a:spcPct val="120000"/>
              </a:lnSpc>
              <a:spcAft>
                <a:spcPts val="600"/>
              </a:spcAft>
            </a:pPr>
            <a:r>
              <a:rPr lang="en-GB" sz="2000" dirty="0" smtClean="0">
                <a:latin typeface="Georgia" panose="02040502050405020303" pitchFamily="18" charset="0"/>
              </a:rPr>
              <a:t>- Institutional </a:t>
            </a:r>
            <a:r>
              <a:rPr lang="en-GB" sz="2000" dirty="0">
                <a:latin typeface="Georgia" panose="02040502050405020303" pitchFamily="18" charset="0"/>
              </a:rPr>
              <a:t>analysis</a:t>
            </a:r>
          </a:p>
          <a:p>
            <a:pPr marL="187325" indent="-187325">
              <a:lnSpc>
                <a:spcPct val="120000"/>
              </a:lnSpc>
              <a:spcAft>
                <a:spcPts val="600"/>
              </a:spcAft>
            </a:pPr>
            <a:r>
              <a:rPr lang="en-GB" sz="2000" dirty="0" smtClean="0">
                <a:latin typeface="Georgia" panose="02040502050405020303" pitchFamily="18" charset="0"/>
              </a:rPr>
              <a:t>- Communication </a:t>
            </a:r>
            <a:r>
              <a:rPr lang="en-GB" sz="2000" dirty="0">
                <a:latin typeface="Georgia" panose="02040502050405020303" pitchFamily="18" charset="0"/>
              </a:rPr>
              <a:t>templates and tools</a:t>
            </a:r>
          </a:p>
        </p:txBody>
      </p:sp>
      <p:grpSp>
        <p:nvGrpSpPr>
          <p:cNvPr id="15" name="Grupo 14"/>
          <p:cNvGrpSpPr/>
          <p:nvPr/>
        </p:nvGrpSpPr>
        <p:grpSpPr>
          <a:xfrm>
            <a:off x="6516216" y="8091962"/>
            <a:ext cx="2340000" cy="598126"/>
            <a:chOff x="0" y="160075"/>
            <a:chExt cx="8619550" cy="455715"/>
          </a:xfrm>
        </p:grpSpPr>
        <p:sp>
          <p:nvSpPr>
            <p:cNvPr id="16" name="Rectângulo arredondado 15">
              <a:hlinkClick r:id="rId10"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7" name="Rectângulo 16">
              <a:hlinkClick r:id="rId11"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Possible Actions</a:t>
              </a:r>
              <a:endParaRPr lang="en-GB" sz="2000" b="1" kern="1200" dirty="0">
                <a:latin typeface="Georgia" panose="02040502050405020303" pitchFamily="18" charset="0"/>
              </a:endParaRPr>
            </a:p>
          </p:txBody>
        </p:sp>
      </p:grpSp>
    </p:spTree>
    <p:extLst>
      <p:ext uri="{BB962C8B-B14F-4D97-AF65-F5344CB8AC3E}">
        <p14:creationId xmlns:p14="http://schemas.microsoft.com/office/powerpoint/2010/main" val="323959876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583053706"/>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6041229" y="1192779"/>
            <a:ext cx="763019" cy="1134042"/>
            <a:chOff x="7560887" y="115049"/>
            <a:chExt cx="763019" cy="864032"/>
          </a:xfrm>
        </p:grpSpPr>
        <p:sp>
          <p:nvSpPr>
            <p:cNvPr id="6" name="Rectângulo 5">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7" name="Rectângulo 6">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8" name="Grupo 7"/>
          <p:cNvGrpSpPr/>
          <p:nvPr/>
        </p:nvGrpSpPr>
        <p:grpSpPr>
          <a:xfrm>
            <a:off x="7164288" y="1221143"/>
            <a:ext cx="1771254" cy="1134042"/>
            <a:chOff x="6811726" y="115049"/>
            <a:chExt cx="1771254" cy="864032"/>
          </a:xfrm>
        </p:grpSpPr>
        <p:sp>
          <p:nvSpPr>
            <p:cNvPr id="9" name="Rectângulo 8">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0" name="Rectângulo 9">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grpSp>
        <p:nvGrpSpPr>
          <p:cNvPr id="11" name="Grupo 10"/>
          <p:cNvGrpSpPr/>
          <p:nvPr/>
        </p:nvGrpSpPr>
        <p:grpSpPr>
          <a:xfrm>
            <a:off x="251519" y="2326822"/>
            <a:ext cx="2880000" cy="598126"/>
            <a:chOff x="0" y="160075"/>
            <a:chExt cx="8619550" cy="455715"/>
          </a:xfrm>
        </p:grpSpPr>
        <p:sp>
          <p:nvSpPr>
            <p:cNvPr id="12" name="Rectângulo arredondado 11">
              <a:hlinkClick r:id="rId9" action="ppaction://hlinksldjump"/>
            </p:cNvPr>
            <p:cNvSpPr/>
            <p:nvPr/>
          </p:nvSpPr>
          <p:spPr>
            <a:xfrm>
              <a:off x="0" y="160075"/>
              <a:ext cx="8619550"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Rectângulo 12"/>
            <p:cNvSpPr/>
            <p:nvPr/>
          </p:nvSpPr>
          <p:spPr>
            <a:xfrm>
              <a:off x="22246" y="182321"/>
              <a:ext cx="8575058"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Possible Actions</a:t>
              </a:r>
              <a:endParaRPr lang="en-GB" sz="2000" b="1" kern="1200" dirty="0">
                <a:latin typeface="Georgia" panose="02040502050405020303" pitchFamily="18" charset="0"/>
              </a:endParaRPr>
            </a:p>
          </p:txBody>
        </p:sp>
      </p:grpSp>
      <p:sp>
        <p:nvSpPr>
          <p:cNvPr id="17" name="Rectângulo 16"/>
          <p:cNvSpPr/>
          <p:nvPr/>
        </p:nvSpPr>
        <p:spPr>
          <a:xfrm>
            <a:off x="256800" y="2917541"/>
            <a:ext cx="8635681" cy="1690591"/>
          </a:xfrm>
          <a:prstGeom prst="rect">
            <a:avLst/>
          </a:prstGeom>
        </p:spPr>
        <p:txBody>
          <a:bodyPr wrap="square">
            <a:spAutoFit/>
          </a:bodyPr>
          <a:lstStyle/>
          <a:p>
            <a:pPr marL="187325" indent="-187325">
              <a:lnSpc>
                <a:spcPct val="120000"/>
              </a:lnSpc>
              <a:spcAft>
                <a:spcPts val="600"/>
              </a:spcAft>
            </a:pPr>
            <a:r>
              <a:rPr lang="en-GB" sz="2000" dirty="0">
                <a:latin typeface="Georgia" panose="02040502050405020303" pitchFamily="18" charset="0"/>
              </a:rPr>
              <a:t>- Development of wood waste stream recovery for energy production</a:t>
            </a:r>
          </a:p>
          <a:p>
            <a:pPr marL="187325" indent="-187325">
              <a:lnSpc>
                <a:spcPct val="120000"/>
              </a:lnSpc>
              <a:spcAft>
                <a:spcPts val="600"/>
              </a:spcAft>
            </a:pPr>
            <a:r>
              <a:rPr lang="en-GB" sz="2000" dirty="0">
                <a:latin typeface="Georgia" panose="02040502050405020303" pitchFamily="18" charset="0"/>
              </a:rPr>
              <a:t>- Assessment of the energy needs (heat, power or both)</a:t>
            </a:r>
          </a:p>
          <a:p>
            <a:pPr marL="187325" indent="-187325">
              <a:lnSpc>
                <a:spcPct val="120000"/>
              </a:lnSpc>
              <a:spcAft>
                <a:spcPts val="600"/>
              </a:spcAft>
            </a:pPr>
            <a:r>
              <a:rPr lang="en-GB" sz="2000" dirty="0">
                <a:latin typeface="Georgia" panose="02040502050405020303" pitchFamily="18" charset="0"/>
              </a:rPr>
              <a:t>- Channelling of low quality wood wastes or non-recyclable wood wastes derived from the recycling process to wood waste energy recovery units</a:t>
            </a:r>
          </a:p>
        </p:txBody>
      </p:sp>
      <p:grpSp>
        <p:nvGrpSpPr>
          <p:cNvPr id="14" name="Grupo 13"/>
          <p:cNvGrpSpPr/>
          <p:nvPr/>
        </p:nvGrpSpPr>
        <p:grpSpPr>
          <a:xfrm>
            <a:off x="7581964" y="8091962"/>
            <a:ext cx="1296228" cy="598126"/>
            <a:chOff x="0" y="160075"/>
            <a:chExt cx="8619550" cy="455715"/>
          </a:xfrm>
        </p:grpSpPr>
        <p:sp>
          <p:nvSpPr>
            <p:cNvPr id="15" name="Rectângulo arredondado 14">
              <a:hlinkClick r:id="rId10"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6" name="Rectângulo 15">
              <a:hlinkClick r:id="rId11"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Tools</a:t>
              </a:r>
              <a:endParaRPr lang="en-GB" sz="2000" b="1" kern="1200" dirty="0">
                <a:latin typeface="Georgia" panose="02040502050405020303" pitchFamily="18" charset="0"/>
              </a:endParaRPr>
            </a:p>
          </p:txBody>
        </p:sp>
      </p:grpSp>
    </p:spTree>
    <p:extLst>
      <p:ext uri="{BB962C8B-B14F-4D97-AF65-F5344CB8AC3E}">
        <p14:creationId xmlns:p14="http://schemas.microsoft.com/office/powerpoint/2010/main" val="227271519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ângulo 4"/>
          <p:cNvSpPr/>
          <p:nvPr/>
        </p:nvSpPr>
        <p:spPr>
          <a:xfrm>
            <a:off x="467544" y="7022583"/>
            <a:ext cx="8136904" cy="646331"/>
          </a:xfrm>
          <a:prstGeom prst="rect">
            <a:avLst/>
          </a:prstGeom>
        </p:spPr>
        <p:txBody>
          <a:bodyPr wrap="square">
            <a:spAutoFit/>
          </a:bodyPr>
          <a:lstStyle/>
          <a:p>
            <a:pPr algn="ctr"/>
            <a:r>
              <a:rPr lang="en-GB" b="1" dirty="0" smtClean="0">
                <a:solidFill>
                  <a:srgbClr val="88A44D"/>
                </a:solidFill>
                <a:latin typeface="Georgia" panose="02040502050405020303" pitchFamily="18" charset="0"/>
              </a:rPr>
              <a:t>Key-Question:</a:t>
            </a:r>
          </a:p>
          <a:p>
            <a:pPr algn="just"/>
            <a:r>
              <a:rPr lang="en-GB" b="1" dirty="0">
                <a:latin typeface="Georgia" panose="02040502050405020303" pitchFamily="18" charset="0"/>
              </a:rPr>
              <a:t>Is there, in the region</a:t>
            </a:r>
            <a:r>
              <a:rPr lang="en-GB" b="1" dirty="0">
                <a:latin typeface="Georgia" panose="02040502050405020303" pitchFamily="18" charset="0"/>
              </a:rPr>
              <a:t>, research focus on wood waste valorisation</a:t>
            </a:r>
            <a:r>
              <a:rPr lang="en-GB" b="1" dirty="0">
                <a:latin typeface="Georgia" panose="02040502050405020303" pitchFamily="18" charset="0"/>
              </a:rPr>
              <a:t>?</a:t>
            </a:r>
            <a:endParaRPr lang="en-GB" b="1" dirty="0">
              <a:latin typeface="Georgia" panose="02040502050405020303" pitchFamily="18" charset="0"/>
            </a:endParaRPr>
          </a:p>
        </p:txBody>
      </p:sp>
      <p:graphicFrame>
        <p:nvGraphicFramePr>
          <p:cNvPr id="9" name="Diagrama 8"/>
          <p:cNvGraphicFramePr/>
          <p:nvPr>
            <p:extLst>
              <p:ext uri="{D42A27DB-BD31-4B8C-83A1-F6EECF244321}">
                <p14:modId xmlns:p14="http://schemas.microsoft.com/office/powerpoint/2010/main" val="293086858"/>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0" name="Grupo 9"/>
          <p:cNvGrpSpPr/>
          <p:nvPr/>
        </p:nvGrpSpPr>
        <p:grpSpPr>
          <a:xfrm>
            <a:off x="7164288" y="1192696"/>
            <a:ext cx="1872208" cy="1351511"/>
            <a:chOff x="6710772" y="-50642"/>
            <a:chExt cx="1872208" cy="1029723"/>
          </a:xfrm>
        </p:grpSpPr>
        <p:sp>
          <p:nvSpPr>
            <p:cNvPr id="11" name="Rectângulo 10">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7" action="ppaction://hlinksldjump"/>
            </p:cNvPr>
            <p:cNvSpPr/>
            <p:nvPr/>
          </p:nvSpPr>
          <p:spPr>
            <a:xfrm>
              <a:off x="6710772" y="-50642"/>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kern="1200" noProof="0" dirty="0" err="1" smtClean="0">
                  <a:solidFill>
                    <a:schemeClr val="bg1"/>
                  </a:solidFill>
                  <a:latin typeface="Georgia" panose="02040502050405020303" pitchFamily="18" charset="0"/>
                </a:rPr>
                <a:t>Main</a:t>
              </a:r>
              <a:r>
                <a:rPr lang="pt-PT" b="1" kern="1200" noProof="0" dirty="0" smtClean="0">
                  <a:solidFill>
                    <a:schemeClr val="bg1"/>
                  </a:solidFill>
                  <a:latin typeface="Georgia" panose="02040502050405020303" pitchFamily="18" charset="0"/>
                </a:rPr>
                <a:t> </a:t>
              </a:r>
              <a:r>
                <a:rPr lang="pt-PT" b="1" kern="1200" noProof="0" dirty="0" err="1" smtClean="0">
                  <a:solidFill>
                    <a:schemeClr val="bg1"/>
                  </a:solidFill>
                  <a:latin typeface="Georgia" panose="02040502050405020303" pitchFamily="18" charset="0"/>
                </a:rPr>
                <a:t>Page</a:t>
              </a:r>
              <a:endParaRPr lang="en-GB" b="1" kern="1200" noProof="0" dirty="0">
                <a:solidFill>
                  <a:schemeClr val="bg1"/>
                </a:solidFill>
                <a:latin typeface="Georgia" panose="02040502050405020303" pitchFamily="18" charset="0"/>
              </a:endParaRPr>
            </a:p>
          </p:txBody>
        </p:sp>
      </p:grpSp>
      <p:sp>
        <p:nvSpPr>
          <p:cNvPr id="2" name="Rectângulo 1"/>
          <p:cNvSpPr/>
          <p:nvPr/>
        </p:nvSpPr>
        <p:spPr>
          <a:xfrm>
            <a:off x="107504" y="2474460"/>
            <a:ext cx="8928992" cy="4660635"/>
          </a:xfrm>
          <a:prstGeom prst="rect">
            <a:avLst/>
          </a:prstGeom>
        </p:spPr>
        <p:txBody>
          <a:bodyPr wrap="square">
            <a:spAutoFit/>
          </a:bodyPr>
          <a:lstStyle/>
          <a:p>
            <a:pPr algn="just">
              <a:lnSpc>
                <a:spcPct val="120000"/>
              </a:lnSpc>
              <a:spcAft>
                <a:spcPts val="600"/>
              </a:spcAft>
            </a:pPr>
            <a:r>
              <a:rPr lang="en-GB" sz="2000" dirty="0">
                <a:latin typeface="Georgia" panose="02040502050405020303" pitchFamily="18" charset="0"/>
              </a:rPr>
              <a:t>The aim of this tool is to gain knowledge to improve processes that can contribute to wood waste valorisation.</a:t>
            </a:r>
          </a:p>
          <a:p>
            <a:pPr algn="just">
              <a:lnSpc>
                <a:spcPct val="120000"/>
              </a:lnSpc>
              <a:spcAft>
                <a:spcPts val="600"/>
              </a:spcAft>
            </a:pPr>
            <a:r>
              <a:rPr lang="en-GB" sz="2000" dirty="0">
                <a:latin typeface="Georgia" panose="02040502050405020303" pitchFamily="18" charset="0"/>
              </a:rPr>
              <a:t>Examples like the cascade use principle (used by most of the model regions) as a key to efficient utilization of wood wastes are essential to maximise the waste wood valorisation</a:t>
            </a:r>
            <a:r>
              <a:rPr lang="en-GB" sz="2000" dirty="0" smtClean="0">
                <a:latin typeface="Georgia" panose="02040502050405020303" pitchFamily="18" charset="0"/>
              </a:rPr>
              <a:t>.</a:t>
            </a:r>
          </a:p>
          <a:p>
            <a:pPr algn="just">
              <a:lnSpc>
                <a:spcPct val="120000"/>
              </a:lnSpc>
              <a:spcAft>
                <a:spcPts val="600"/>
              </a:spcAft>
            </a:pPr>
            <a:r>
              <a:rPr lang="en-GB" sz="2000" dirty="0">
                <a:latin typeface="Georgia" panose="02040502050405020303" pitchFamily="18" charset="0"/>
              </a:rPr>
              <a:t>The waste hierarchy priority is: </a:t>
            </a:r>
          </a:p>
          <a:p>
            <a:pPr algn="just">
              <a:lnSpc>
                <a:spcPct val="120000"/>
              </a:lnSpc>
              <a:spcAft>
                <a:spcPts val="600"/>
              </a:spcAft>
            </a:pPr>
            <a:r>
              <a:rPr lang="en-GB" sz="2000" dirty="0">
                <a:latin typeface="Georgia" panose="02040502050405020303" pitchFamily="18" charset="0"/>
              </a:rPr>
              <a:t>- waste prevention </a:t>
            </a:r>
          </a:p>
          <a:p>
            <a:pPr algn="just">
              <a:lnSpc>
                <a:spcPct val="120000"/>
              </a:lnSpc>
              <a:spcAft>
                <a:spcPts val="600"/>
              </a:spcAft>
            </a:pPr>
            <a:r>
              <a:rPr lang="en-GB" sz="2000" dirty="0">
                <a:latin typeface="Georgia" panose="02040502050405020303" pitchFamily="18" charset="0"/>
              </a:rPr>
              <a:t>- reuse </a:t>
            </a:r>
          </a:p>
          <a:p>
            <a:pPr algn="just">
              <a:lnSpc>
                <a:spcPct val="120000"/>
              </a:lnSpc>
              <a:spcAft>
                <a:spcPts val="600"/>
              </a:spcAft>
            </a:pPr>
            <a:r>
              <a:rPr lang="en-GB" sz="2000" dirty="0">
                <a:latin typeface="Georgia" panose="02040502050405020303" pitchFamily="18" charset="0"/>
              </a:rPr>
              <a:t>- material recycling and biological treatment </a:t>
            </a:r>
          </a:p>
          <a:p>
            <a:pPr algn="just">
              <a:lnSpc>
                <a:spcPct val="120000"/>
              </a:lnSpc>
              <a:spcAft>
                <a:spcPts val="600"/>
              </a:spcAft>
            </a:pPr>
            <a:r>
              <a:rPr lang="en-GB" sz="2000" dirty="0">
                <a:latin typeface="Georgia" panose="02040502050405020303" pitchFamily="18" charset="0"/>
              </a:rPr>
              <a:t>- energy recovery </a:t>
            </a:r>
          </a:p>
          <a:p>
            <a:pPr algn="just">
              <a:lnSpc>
                <a:spcPct val="120000"/>
              </a:lnSpc>
              <a:spcAft>
                <a:spcPts val="600"/>
              </a:spcAft>
            </a:pPr>
            <a:r>
              <a:rPr lang="en-GB" sz="2000" dirty="0">
                <a:latin typeface="Georgia" panose="02040502050405020303" pitchFamily="18" charset="0"/>
              </a:rPr>
              <a:t>- disposal</a:t>
            </a:r>
          </a:p>
        </p:txBody>
      </p:sp>
      <p:grpSp>
        <p:nvGrpSpPr>
          <p:cNvPr id="13" name="Grupo 12"/>
          <p:cNvGrpSpPr/>
          <p:nvPr/>
        </p:nvGrpSpPr>
        <p:grpSpPr>
          <a:xfrm>
            <a:off x="5652036" y="7862876"/>
            <a:ext cx="1296228" cy="598126"/>
            <a:chOff x="0" y="160075"/>
            <a:chExt cx="8619550" cy="455715"/>
          </a:xfrm>
        </p:grpSpPr>
        <p:sp>
          <p:nvSpPr>
            <p:cNvPr id="14" name="Rectângulo arredondado 13">
              <a:hlinkClick r:id="rId8"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5" name="Rectângulo 14">
              <a:hlinkClick r:id="rId9"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pt-PT" b="1" dirty="0" smtClean="0">
                  <a:latin typeface="Georgia" panose="02040502050405020303" pitchFamily="18" charset="0"/>
                </a:rPr>
                <a:t>STEPS</a:t>
              </a:r>
              <a:endParaRPr lang="en-GB" b="1" kern="1200" dirty="0">
                <a:latin typeface="Georgia" panose="02040502050405020303" pitchFamily="18" charset="0"/>
              </a:endParaRPr>
            </a:p>
          </p:txBody>
        </p:sp>
      </p:grpSp>
    </p:spTree>
    <p:extLst>
      <p:ext uri="{BB962C8B-B14F-4D97-AF65-F5344CB8AC3E}">
        <p14:creationId xmlns:p14="http://schemas.microsoft.com/office/powerpoint/2010/main" val="38137930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a 8"/>
          <p:cNvGraphicFramePr/>
          <p:nvPr>
            <p:extLst>
              <p:ext uri="{D42A27DB-BD31-4B8C-83A1-F6EECF244321}">
                <p14:modId xmlns:p14="http://schemas.microsoft.com/office/powerpoint/2010/main" val="2412746411"/>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a 6"/>
          <p:cNvGraphicFramePr/>
          <p:nvPr>
            <p:extLst>
              <p:ext uri="{D42A27DB-BD31-4B8C-83A1-F6EECF244321}">
                <p14:modId xmlns:p14="http://schemas.microsoft.com/office/powerpoint/2010/main" val="4062440796"/>
              </p:ext>
            </p:extLst>
          </p:nvPr>
        </p:nvGraphicFramePr>
        <p:xfrm>
          <a:off x="179512" y="2340322"/>
          <a:ext cx="8856984" cy="590465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10" name="Grupo 9"/>
          <p:cNvGrpSpPr/>
          <p:nvPr/>
        </p:nvGrpSpPr>
        <p:grpSpPr>
          <a:xfrm>
            <a:off x="7164288" y="1192696"/>
            <a:ext cx="1872208" cy="1351511"/>
            <a:chOff x="6710772" y="-50642"/>
            <a:chExt cx="1872208" cy="1029723"/>
          </a:xfrm>
        </p:grpSpPr>
        <p:sp>
          <p:nvSpPr>
            <p:cNvPr id="11" name="Rectângulo 10">
              <a:hlinkClick r:id="rId12"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12" action="ppaction://hlinksldjump"/>
            </p:cNvPr>
            <p:cNvSpPr/>
            <p:nvPr/>
          </p:nvSpPr>
          <p:spPr>
            <a:xfrm>
              <a:off x="6710772" y="-50642"/>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kern="1200" noProof="0" dirty="0" err="1" smtClean="0">
                  <a:solidFill>
                    <a:schemeClr val="bg1"/>
                  </a:solidFill>
                  <a:latin typeface="Georgia" panose="02040502050405020303" pitchFamily="18" charset="0"/>
                </a:rPr>
                <a:t>Main</a:t>
              </a:r>
              <a:r>
                <a:rPr lang="pt-PT" b="1" kern="1200" noProof="0" dirty="0" smtClean="0">
                  <a:solidFill>
                    <a:schemeClr val="bg1"/>
                  </a:solidFill>
                  <a:latin typeface="Georgia" panose="02040502050405020303" pitchFamily="18" charset="0"/>
                </a:rPr>
                <a:t> </a:t>
              </a:r>
              <a:r>
                <a:rPr lang="pt-PT" b="1" kern="1200" noProof="0" dirty="0" err="1" smtClean="0">
                  <a:solidFill>
                    <a:schemeClr val="bg1"/>
                  </a:solidFill>
                  <a:latin typeface="Georgia" panose="02040502050405020303" pitchFamily="18" charset="0"/>
                </a:rPr>
                <a:t>Page</a:t>
              </a:r>
              <a:endParaRPr lang="en-GB" b="1" kern="1200" noProof="0" dirty="0">
                <a:solidFill>
                  <a:schemeClr val="bg1"/>
                </a:solidFill>
                <a:latin typeface="Georgia" panose="02040502050405020303" pitchFamily="18" charset="0"/>
              </a:endParaRPr>
            </a:p>
          </p:txBody>
        </p:sp>
      </p:grpSp>
    </p:spTree>
    <p:extLst>
      <p:ext uri="{BB962C8B-B14F-4D97-AF65-F5344CB8AC3E}">
        <p14:creationId xmlns:p14="http://schemas.microsoft.com/office/powerpoint/2010/main" val="247741347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980491593"/>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262226" y="2326822"/>
            <a:ext cx="4309775" cy="598126"/>
            <a:chOff x="0" y="160075"/>
            <a:chExt cx="8619550" cy="455715"/>
          </a:xfrm>
        </p:grpSpPr>
        <p:sp>
          <p:nvSpPr>
            <p:cNvPr id="9" name="Rectângulo arredondado 8"/>
            <p:cNvSpPr/>
            <p:nvPr/>
          </p:nvSpPr>
          <p:spPr>
            <a:xfrm>
              <a:off x="0" y="160075"/>
              <a:ext cx="8619550"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ectângulo 9"/>
            <p:cNvSpPr/>
            <p:nvPr/>
          </p:nvSpPr>
          <p:spPr>
            <a:xfrm>
              <a:off x="22246" y="182321"/>
              <a:ext cx="8575058"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pt-PT" sz="2700" b="1" kern="1200" dirty="0" smtClean="0">
                  <a:latin typeface="Georgia" panose="02040502050405020303" pitchFamily="18" charset="0"/>
                </a:rPr>
                <a:t>Step 1</a:t>
              </a:r>
              <a:endParaRPr lang="en-GB" sz="2700" b="1" kern="1200" dirty="0">
                <a:latin typeface="Georgia" panose="02040502050405020303" pitchFamily="18" charset="0"/>
              </a:endParaRPr>
            </a:p>
          </p:txBody>
        </p:sp>
      </p:grpSp>
      <p:sp>
        <p:nvSpPr>
          <p:cNvPr id="11" name="Rectângulo 10"/>
          <p:cNvSpPr/>
          <p:nvPr/>
        </p:nvSpPr>
        <p:spPr>
          <a:xfrm>
            <a:off x="262225" y="4137001"/>
            <a:ext cx="8597304" cy="1477328"/>
          </a:xfrm>
          <a:prstGeom prst="rect">
            <a:avLst/>
          </a:prstGeom>
        </p:spPr>
        <p:txBody>
          <a:bodyPr wrap="square">
            <a:spAutoFit/>
          </a:bodyPr>
          <a:lstStyle/>
          <a:p>
            <a:pPr marL="285750" indent="-285750" algn="just">
              <a:lnSpc>
                <a:spcPct val="150000"/>
              </a:lnSpc>
              <a:buFont typeface="Wingdings" panose="05000000000000000000" pitchFamily="2" charset="2"/>
              <a:buChar char="ü"/>
            </a:pPr>
            <a:r>
              <a:rPr lang="en-GB" sz="2000" u="sng" dirty="0">
                <a:latin typeface="Georgia" panose="02040502050405020303" pitchFamily="18" charset="0"/>
              </a:rPr>
              <a:t>Gather information and determination of the current situation</a:t>
            </a:r>
            <a:endParaRPr lang="en-GB" sz="2000" dirty="0">
              <a:latin typeface="Georgia" panose="02040502050405020303" pitchFamily="18" charset="0"/>
            </a:endParaRPr>
          </a:p>
          <a:p>
            <a:pPr lvl="0" algn="just">
              <a:lnSpc>
                <a:spcPct val="150000"/>
              </a:lnSpc>
            </a:pPr>
            <a:r>
              <a:rPr lang="en-GB" sz="2000" dirty="0">
                <a:latin typeface="Georgia" panose="02040502050405020303" pitchFamily="18" charset="0"/>
              </a:rPr>
              <a:t>Overview of the current wood waste valorisation research institutions in the region</a:t>
            </a:r>
            <a:endParaRPr lang="en-GB" sz="2000" dirty="0">
              <a:latin typeface="Georgia" panose="02040502050405020303" pitchFamily="18" charset="0"/>
            </a:endParaRPr>
          </a:p>
        </p:txBody>
      </p:sp>
      <p:grpSp>
        <p:nvGrpSpPr>
          <p:cNvPr id="12" name="Grupo 11"/>
          <p:cNvGrpSpPr/>
          <p:nvPr/>
        </p:nvGrpSpPr>
        <p:grpSpPr>
          <a:xfrm>
            <a:off x="273619" y="7619410"/>
            <a:ext cx="4309775" cy="598126"/>
            <a:chOff x="0" y="160075"/>
            <a:chExt cx="8619550" cy="455715"/>
          </a:xfrm>
        </p:grpSpPr>
        <p:sp>
          <p:nvSpPr>
            <p:cNvPr id="13" name="Rectângulo arredondado 12">
              <a:hlinkClick r:id="rId7"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4" name="Rectângulo 13">
              <a:hlinkClick r:id="rId8"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b="1" dirty="0" smtClean="0">
                  <a:latin typeface="Georgia" panose="02040502050405020303" pitchFamily="18" charset="0"/>
                </a:rPr>
                <a:t>Examples from model regions</a:t>
              </a:r>
              <a:endParaRPr lang="en-GB" b="1" kern="1200" dirty="0">
                <a:latin typeface="Georgia" panose="02040502050405020303" pitchFamily="18" charset="0"/>
              </a:endParaRPr>
            </a:p>
          </p:txBody>
        </p:sp>
      </p:grpSp>
      <p:grpSp>
        <p:nvGrpSpPr>
          <p:cNvPr id="15" name="Grupo 14"/>
          <p:cNvGrpSpPr/>
          <p:nvPr/>
        </p:nvGrpSpPr>
        <p:grpSpPr>
          <a:xfrm>
            <a:off x="6041229" y="1221143"/>
            <a:ext cx="763019" cy="1134042"/>
            <a:chOff x="7560887" y="115049"/>
            <a:chExt cx="763019" cy="864032"/>
          </a:xfrm>
        </p:grpSpPr>
        <p:sp>
          <p:nvSpPr>
            <p:cNvPr id="16" name="Rectângulo 15">
              <a:hlinkClick r:id="rId9"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7" name="Rectângulo 16">
              <a:hlinkClick r:id="rId10"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8" name="Grupo 17"/>
          <p:cNvGrpSpPr/>
          <p:nvPr/>
        </p:nvGrpSpPr>
        <p:grpSpPr>
          <a:xfrm>
            <a:off x="7164288" y="1192695"/>
            <a:ext cx="1771254" cy="1134042"/>
            <a:chOff x="6811726" y="115049"/>
            <a:chExt cx="1771254" cy="864032"/>
          </a:xfrm>
        </p:grpSpPr>
        <p:sp>
          <p:nvSpPr>
            <p:cNvPr id="19" name="Rectângulo 18">
              <a:hlinkClick r:id="rId9"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0" name="Rectângulo 19">
              <a:hlinkClick r:id="rId9"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kern="1200" noProof="0" dirty="0" err="1" smtClean="0">
                  <a:solidFill>
                    <a:schemeClr val="bg1"/>
                  </a:solidFill>
                  <a:latin typeface="Georgia" panose="02040502050405020303" pitchFamily="18" charset="0"/>
                </a:rPr>
                <a:t>Main</a:t>
              </a:r>
              <a:r>
                <a:rPr lang="pt-PT" b="1" kern="1200" noProof="0" dirty="0" smtClean="0">
                  <a:solidFill>
                    <a:schemeClr val="bg1"/>
                  </a:solidFill>
                  <a:latin typeface="Georgia" panose="02040502050405020303" pitchFamily="18" charset="0"/>
                </a:rPr>
                <a:t> </a:t>
              </a:r>
              <a:r>
                <a:rPr lang="pt-PT" b="1" kern="1200" noProof="0" dirty="0" err="1" smtClean="0">
                  <a:solidFill>
                    <a:schemeClr val="bg1"/>
                  </a:solidFill>
                  <a:latin typeface="Georgia" panose="02040502050405020303" pitchFamily="18" charset="0"/>
                </a:rPr>
                <a:t>Page</a:t>
              </a:r>
              <a:endParaRPr lang="en-GB" b="1" kern="1200" noProof="0" dirty="0">
                <a:solidFill>
                  <a:schemeClr val="bg1"/>
                </a:solidFill>
                <a:latin typeface="Georgia" panose="02040502050405020303" pitchFamily="18" charset="0"/>
              </a:endParaRPr>
            </a:p>
          </p:txBody>
        </p:sp>
      </p:grpSp>
      <p:sp>
        <p:nvSpPr>
          <p:cNvPr id="23" name="Rectângulo 22"/>
          <p:cNvSpPr/>
          <p:nvPr/>
        </p:nvSpPr>
        <p:spPr>
          <a:xfrm>
            <a:off x="143508" y="2974810"/>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5" name="Rectângulo 24"/>
          <p:cNvSpPr/>
          <p:nvPr/>
        </p:nvSpPr>
        <p:spPr>
          <a:xfrm>
            <a:off x="143508" y="2988394"/>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4" name="Rectângulo 23"/>
          <p:cNvSpPr/>
          <p:nvPr/>
        </p:nvSpPr>
        <p:spPr>
          <a:xfrm>
            <a:off x="143508" y="2974810"/>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nvGrpSpPr>
          <p:cNvPr id="21" name="Grupo 20"/>
          <p:cNvGrpSpPr/>
          <p:nvPr/>
        </p:nvGrpSpPr>
        <p:grpSpPr>
          <a:xfrm>
            <a:off x="143508" y="2988394"/>
            <a:ext cx="8856984" cy="877680"/>
            <a:chOff x="0" y="634492"/>
            <a:chExt cx="8856984" cy="877680"/>
          </a:xfrm>
        </p:grpSpPr>
        <p:sp>
          <p:nvSpPr>
            <p:cNvPr id="26" name="Rectângulo 25"/>
            <p:cNvSpPr/>
            <p:nvPr/>
          </p:nvSpPr>
          <p:spPr>
            <a:xfrm>
              <a:off x="0" y="634492"/>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8" name="Rectângulo 27"/>
            <p:cNvSpPr/>
            <p:nvPr/>
          </p:nvSpPr>
          <p:spPr>
            <a:xfrm>
              <a:off x="0" y="634492"/>
              <a:ext cx="8856984" cy="87768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Identification of wood waste valorisation research institutions</a:t>
              </a:r>
              <a:endParaRPr lang="en-GB" sz="1800" kern="1200" dirty="0">
                <a:latin typeface="Georgia" panose="02040502050405020303" pitchFamily="18" charset="0"/>
              </a:endParaRPr>
            </a:p>
          </p:txBody>
        </p:sp>
      </p:grpSp>
    </p:spTree>
    <p:extLst>
      <p:ext uri="{BB962C8B-B14F-4D97-AF65-F5344CB8AC3E}">
        <p14:creationId xmlns:p14="http://schemas.microsoft.com/office/powerpoint/2010/main" val="171066865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704712236"/>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251528" y="2326822"/>
            <a:ext cx="4485872" cy="598126"/>
            <a:chOff x="72016" y="930430"/>
            <a:chExt cx="4485872" cy="455715"/>
          </a:xfrm>
        </p:grpSpPr>
        <p:sp>
          <p:nvSpPr>
            <p:cNvPr id="9" name="Rectângulo arredondado 8"/>
            <p:cNvSpPr/>
            <p:nvPr/>
          </p:nvSpPr>
          <p:spPr>
            <a:xfrm>
              <a:off x="72016" y="930430"/>
              <a:ext cx="4485872"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ectângulo 9"/>
            <p:cNvSpPr/>
            <p:nvPr/>
          </p:nvSpPr>
          <p:spPr>
            <a:xfrm>
              <a:off x="94262" y="952676"/>
              <a:ext cx="4441380"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pt-PT" sz="2700" b="1" kern="1200" dirty="0" smtClean="0">
                  <a:latin typeface="Georgia" panose="02040502050405020303" pitchFamily="18" charset="0"/>
                </a:rPr>
                <a:t>Step 2</a:t>
              </a:r>
              <a:endParaRPr lang="en-GB" sz="2700" b="1" kern="1200" dirty="0">
                <a:latin typeface="Georgia" panose="02040502050405020303" pitchFamily="18" charset="0"/>
              </a:endParaRPr>
            </a:p>
          </p:txBody>
        </p:sp>
      </p:grpSp>
      <p:sp>
        <p:nvSpPr>
          <p:cNvPr id="11" name="Rectângulo 10"/>
          <p:cNvSpPr/>
          <p:nvPr/>
        </p:nvSpPr>
        <p:spPr>
          <a:xfrm>
            <a:off x="215437" y="3996506"/>
            <a:ext cx="8640952" cy="2616101"/>
          </a:xfrm>
          <a:prstGeom prst="rect">
            <a:avLst/>
          </a:prstGeom>
        </p:spPr>
        <p:txBody>
          <a:bodyPr wrap="square">
            <a:spAutoFit/>
          </a:bodyPr>
          <a:lstStyle/>
          <a:p>
            <a:pPr marL="285750" lvl="0" indent="-285750" algn="just">
              <a:lnSpc>
                <a:spcPct val="120000"/>
              </a:lnSpc>
              <a:spcAft>
                <a:spcPts val="600"/>
              </a:spcAft>
              <a:buFont typeface="Wingdings" panose="05000000000000000000" pitchFamily="2" charset="2"/>
              <a:buChar char="ü"/>
            </a:pPr>
            <a:r>
              <a:rPr lang="en-GB" sz="2000" u="sng" dirty="0" smtClean="0">
                <a:latin typeface="Georgia" panose="02040502050405020303" pitchFamily="18" charset="0"/>
              </a:rPr>
              <a:t>Involvement </a:t>
            </a:r>
            <a:r>
              <a:rPr lang="en-GB" sz="2000" u="sng" dirty="0">
                <a:latin typeface="Georgia" panose="02040502050405020303" pitchFamily="18" charset="0"/>
              </a:rPr>
              <a:t>of experts and stakeholders</a:t>
            </a:r>
            <a:endParaRPr lang="en-GB" sz="2000" dirty="0">
              <a:latin typeface="Georgia" panose="02040502050405020303" pitchFamily="18" charset="0"/>
            </a:endParaRPr>
          </a:p>
          <a:p>
            <a:pPr marL="187325" lvl="0" indent="-187325" algn="just">
              <a:lnSpc>
                <a:spcPct val="120000"/>
              </a:lnSpc>
              <a:spcAft>
                <a:spcPts val="600"/>
              </a:spcAft>
            </a:pPr>
            <a:r>
              <a:rPr lang="en-GB" sz="2000" dirty="0" smtClean="0">
                <a:latin typeface="Georgia" panose="02040502050405020303" pitchFamily="18" charset="0"/>
              </a:rPr>
              <a:t>- </a:t>
            </a:r>
            <a:r>
              <a:rPr lang="en-GB" sz="2000" dirty="0">
                <a:latin typeface="Georgia" panose="02040502050405020303" pitchFamily="18" charset="0"/>
              </a:rPr>
              <a:t>Identification of the group of researchers and stakeholders to be involved</a:t>
            </a:r>
          </a:p>
          <a:p>
            <a:pPr marL="187325" lvl="0" indent="-187325" algn="just">
              <a:lnSpc>
                <a:spcPct val="120000"/>
              </a:lnSpc>
              <a:spcAft>
                <a:spcPts val="600"/>
              </a:spcAft>
            </a:pPr>
            <a:r>
              <a:rPr lang="en-GB" sz="2000" dirty="0" smtClean="0">
                <a:latin typeface="Georgia" panose="02040502050405020303" pitchFamily="18" charset="0"/>
              </a:rPr>
              <a:t>- Understand </a:t>
            </a:r>
            <a:r>
              <a:rPr lang="en-GB" sz="2000" dirty="0">
                <a:latin typeface="Georgia" panose="02040502050405020303" pitchFamily="18" charset="0"/>
              </a:rPr>
              <a:t>the expertise, skills and roles of those to be involved</a:t>
            </a:r>
          </a:p>
          <a:p>
            <a:pPr marL="187325" lvl="0" indent="-187325" algn="just">
              <a:lnSpc>
                <a:spcPct val="120000"/>
              </a:lnSpc>
              <a:spcAft>
                <a:spcPts val="600"/>
              </a:spcAft>
            </a:pPr>
            <a:r>
              <a:rPr lang="en-GB" sz="2000" dirty="0" smtClean="0">
                <a:latin typeface="Georgia" panose="02040502050405020303" pitchFamily="18" charset="0"/>
              </a:rPr>
              <a:t>- Identification </a:t>
            </a:r>
            <a:r>
              <a:rPr lang="en-GB" sz="2000" dirty="0">
                <a:latin typeface="Georgia" panose="02040502050405020303" pitchFamily="18" charset="0"/>
              </a:rPr>
              <a:t>of the research areas needed for the wood wastes available in the region</a:t>
            </a:r>
          </a:p>
          <a:p>
            <a:pPr marL="447675" indent="-185738" algn="just">
              <a:lnSpc>
                <a:spcPct val="120000"/>
              </a:lnSpc>
              <a:spcAft>
                <a:spcPts val="600"/>
              </a:spcAft>
            </a:pPr>
            <a:endParaRPr lang="en-GB" sz="2000" dirty="0">
              <a:latin typeface="Georgia" panose="02040502050405020303" pitchFamily="18" charset="0"/>
            </a:endParaRPr>
          </a:p>
        </p:txBody>
      </p:sp>
      <p:grpSp>
        <p:nvGrpSpPr>
          <p:cNvPr id="12" name="Grupo 11"/>
          <p:cNvGrpSpPr/>
          <p:nvPr/>
        </p:nvGrpSpPr>
        <p:grpSpPr>
          <a:xfrm>
            <a:off x="273619" y="7648608"/>
            <a:ext cx="4309775" cy="598126"/>
            <a:chOff x="0" y="160075"/>
            <a:chExt cx="8619550" cy="455715"/>
          </a:xfrm>
        </p:grpSpPr>
        <p:sp>
          <p:nvSpPr>
            <p:cNvPr id="13" name="Rectângulo arredondado 12">
              <a:hlinkClick r:id="rId7"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4" name="Rectângulo 13">
              <a:hlinkClick r:id="rId8"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b="1" dirty="0" smtClean="0">
                  <a:latin typeface="Georgia" panose="02040502050405020303" pitchFamily="18" charset="0"/>
                </a:rPr>
                <a:t>Examples from model regions</a:t>
              </a:r>
              <a:endParaRPr lang="en-GB" b="1" kern="1200" dirty="0">
                <a:latin typeface="Georgia" panose="02040502050405020303" pitchFamily="18" charset="0"/>
              </a:endParaRPr>
            </a:p>
          </p:txBody>
        </p:sp>
      </p:grpSp>
      <p:grpSp>
        <p:nvGrpSpPr>
          <p:cNvPr id="15" name="Grupo 14"/>
          <p:cNvGrpSpPr/>
          <p:nvPr/>
        </p:nvGrpSpPr>
        <p:grpSpPr>
          <a:xfrm>
            <a:off x="6041229" y="1230201"/>
            <a:ext cx="763019" cy="1134042"/>
            <a:chOff x="7560887" y="115049"/>
            <a:chExt cx="763019" cy="864032"/>
          </a:xfrm>
        </p:grpSpPr>
        <p:sp>
          <p:nvSpPr>
            <p:cNvPr id="16" name="Rectângulo 15">
              <a:hlinkClick r:id="rId9"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7" name="Rectângulo 16">
              <a:hlinkClick r:id="rId10"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8" name="Grupo 17"/>
          <p:cNvGrpSpPr/>
          <p:nvPr/>
        </p:nvGrpSpPr>
        <p:grpSpPr>
          <a:xfrm>
            <a:off x="7164288" y="1230201"/>
            <a:ext cx="1771254" cy="1134042"/>
            <a:chOff x="6811726" y="115049"/>
            <a:chExt cx="1771254" cy="864032"/>
          </a:xfrm>
        </p:grpSpPr>
        <p:sp>
          <p:nvSpPr>
            <p:cNvPr id="20" name="Rectângulo 19">
              <a:hlinkClick r:id="rId9"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kern="1200" noProof="0" dirty="0" err="1" smtClean="0">
                  <a:solidFill>
                    <a:schemeClr val="bg1"/>
                  </a:solidFill>
                  <a:latin typeface="Georgia" panose="02040502050405020303" pitchFamily="18" charset="0"/>
                </a:rPr>
                <a:t>Main</a:t>
              </a:r>
              <a:r>
                <a:rPr lang="pt-PT" b="1" kern="1200" noProof="0" dirty="0" smtClean="0">
                  <a:solidFill>
                    <a:schemeClr val="bg1"/>
                  </a:solidFill>
                  <a:latin typeface="Georgia" panose="02040502050405020303" pitchFamily="18" charset="0"/>
                </a:rPr>
                <a:t> </a:t>
              </a:r>
              <a:r>
                <a:rPr lang="pt-PT" b="1" kern="1200" noProof="0" dirty="0" err="1" smtClean="0">
                  <a:solidFill>
                    <a:schemeClr val="bg1"/>
                  </a:solidFill>
                  <a:latin typeface="Georgia" panose="02040502050405020303" pitchFamily="18" charset="0"/>
                </a:rPr>
                <a:t>Page</a:t>
              </a:r>
              <a:endParaRPr lang="en-GB" b="1" kern="1200" noProof="0" dirty="0">
                <a:solidFill>
                  <a:schemeClr val="bg1"/>
                </a:solidFill>
                <a:latin typeface="Georgia" panose="02040502050405020303" pitchFamily="18" charset="0"/>
              </a:endParaRPr>
            </a:p>
          </p:txBody>
        </p:sp>
        <p:sp>
          <p:nvSpPr>
            <p:cNvPr id="19" name="Rectângulo 18">
              <a:hlinkClick r:id="rId9"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grpSp>
        <p:nvGrpSpPr>
          <p:cNvPr id="21" name="Grupo 20"/>
          <p:cNvGrpSpPr/>
          <p:nvPr/>
        </p:nvGrpSpPr>
        <p:grpSpPr>
          <a:xfrm>
            <a:off x="4859948" y="7619410"/>
            <a:ext cx="1296228" cy="598126"/>
            <a:chOff x="0" y="160075"/>
            <a:chExt cx="8619550" cy="455715"/>
          </a:xfrm>
        </p:grpSpPr>
        <p:sp>
          <p:nvSpPr>
            <p:cNvPr id="22" name="Rectângulo arredondado 21">
              <a:hlinkClick r:id="rId11"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23" name="Rectângulo 22">
              <a:hlinkClick r:id="rId12"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b="1" dirty="0" smtClean="0">
                  <a:latin typeface="Georgia" panose="02040502050405020303" pitchFamily="18" charset="0"/>
                </a:rPr>
                <a:t>Tools</a:t>
              </a:r>
              <a:endParaRPr lang="en-GB" b="1" kern="1200" dirty="0">
                <a:latin typeface="Georgia" panose="02040502050405020303" pitchFamily="18" charset="0"/>
              </a:endParaRPr>
            </a:p>
          </p:txBody>
        </p:sp>
      </p:grpSp>
      <p:grpSp>
        <p:nvGrpSpPr>
          <p:cNvPr id="24" name="Grupo 23"/>
          <p:cNvGrpSpPr/>
          <p:nvPr/>
        </p:nvGrpSpPr>
        <p:grpSpPr>
          <a:xfrm>
            <a:off x="6415140" y="7648606"/>
            <a:ext cx="2383923" cy="598126"/>
            <a:chOff x="0" y="160075"/>
            <a:chExt cx="8619550" cy="455715"/>
          </a:xfrm>
        </p:grpSpPr>
        <p:sp>
          <p:nvSpPr>
            <p:cNvPr id="25" name="Rectângulo arredondado 24">
              <a:hlinkClick r:id="rId13"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26" name="Rectângulo 25">
              <a:hlinkClick r:id="rId14"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b="1" dirty="0" smtClean="0">
                  <a:latin typeface="Georgia" panose="02040502050405020303" pitchFamily="18" charset="0"/>
                </a:rPr>
                <a:t>Possible Actions</a:t>
              </a:r>
              <a:endParaRPr lang="en-GB" b="1" kern="1200" dirty="0">
                <a:latin typeface="Georgia" panose="02040502050405020303" pitchFamily="18" charset="0"/>
              </a:endParaRPr>
            </a:p>
          </p:txBody>
        </p:sp>
      </p:grpSp>
      <p:sp>
        <p:nvSpPr>
          <p:cNvPr id="28" name="Rectângulo 27"/>
          <p:cNvSpPr/>
          <p:nvPr/>
        </p:nvSpPr>
        <p:spPr>
          <a:xfrm>
            <a:off x="143508" y="2988394"/>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1" name="Rectângulo 30"/>
          <p:cNvSpPr/>
          <p:nvPr/>
        </p:nvSpPr>
        <p:spPr>
          <a:xfrm>
            <a:off x="143508" y="2988394"/>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9" name="Rectângulo 28"/>
          <p:cNvSpPr/>
          <p:nvPr/>
        </p:nvSpPr>
        <p:spPr>
          <a:xfrm>
            <a:off x="143508" y="2988394"/>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nvGrpSpPr>
          <p:cNvPr id="30" name="Grupo 29"/>
          <p:cNvGrpSpPr/>
          <p:nvPr/>
        </p:nvGrpSpPr>
        <p:grpSpPr>
          <a:xfrm>
            <a:off x="143508" y="2988394"/>
            <a:ext cx="8856984" cy="877680"/>
            <a:chOff x="0" y="2002637"/>
            <a:chExt cx="8856984" cy="877680"/>
          </a:xfrm>
        </p:grpSpPr>
        <p:sp>
          <p:nvSpPr>
            <p:cNvPr id="32" name="Rectângulo 31"/>
            <p:cNvSpPr/>
            <p:nvPr/>
          </p:nvSpPr>
          <p:spPr>
            <a:xfrm>
              <a:off x="0" y="2002637"/>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4" name="Rectângulo 33"/>
            <p:cNvSpPr/>
            <p:nvPr/>
          </p:nvSpPr>
          <p:spPr>
            <a:xfrm>
              <a:off x="0" y="2002637"/>
              <a:ext cx="8856984" cy="87768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Identification if the wood waste valorisation research institutions are sufficient or if it needs to be expanded</a:t>
              </a:r>
              <a:endParaRPr lang="en-GB" sz="1800" kern="1200" dirty="0">
                <a:latin typeface="Georgia" panose="02040502050405020303" pitchFamily="18" charset="0"/>
              </a:endParaRPr>
            </a:p>
          </p:txBody>
        </p:sp>
      </p:grpSp>
    </p:spTree>
    <p:extLst>
      <p:ext uri="{BB962C8B-B14F-4D97-AF65-F5344CB8AC3E}">
        <p14:creationId xmlns:p14="http://schemas.microsoft.com/office/powerpoint/2010/main" val="5513962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765808070"/>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262226" y="2326822"/>
            <a:ext cx="4309775" cy="598126"/>
            <a:chOff x="0" y="160075"/>
            <a:chExt cx="8619550" cy="455715"/>
          </a:xfrm>
        </p:grpSpPr>
        <p:sp>
          <p:nvSpPr>
            <p:cNvPr id="9" name="Rectângulo arredondado 8"/>
            <p:cNvSpPr/>
            <p:nvPr/>
          </p:nvSpPr>
          <p:spPr>
            <a:xfrm>
              <a:off x="0" y="160075"/>
              <a:ext cx="8619550"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ectângulo 9"/>
            <p:cNvSpPr/>
            <p:nvPr/>
          </p:nvSpPr>
          <p:spPr>
            <a:xfrm>
              <a:off x="22246" y="182321"/>
              <a:ext cx="8575058"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pt-PT" sz="2700" b="1" kern="1200" dirty="0" smtClean="0">
                  <a:latin typeface="Georgia" panose="02040502050405020303" pitchFamily="18" charset="0"/>
                </a:rPr>
                <a:t>Step 1</a:t>
              </a:r>
              <a:endParaRPr lang="en-GB" sz="2700" b="1" kern="1200" dirty="0">
                <a:latin typeface="Georgia" panose="02040502050405020303" pitchFamily="18" charset="0"/>
              </a:endParaRPr>
            </a:p>
          </p:txBody>
        </p:sp>
      </p:grpSp>
      <p:grpSp>
        <p:nvGrpSpPr>
          <p:cNvPr id="6" name="Grupo 5"/>
          <p:cNvGrpSpPr/>
          <p:nvPr/>
        </p:nvGrpSpPr>
        <p:grpSpPr>
          <a:xfrm>
            <a:off x="262225" y="2924947"/>
            <a:ext cx="8619550" cy="412965"/>
            <a:chOff x="0" y="615790"/>
            <a:chExt cx="8619550" cy="314640"/>
          </a:xfrm>
        </p:grpSpPr>
        <p:sp>
          <p:nvSpPr>
            <p:cNvPr id="7" name="Rectângulo 6"/>
            <p:cNvSpPr/>
            <p:nvPr/>
          </p:nvSpPr>
          <p:spPr>
            <a:xfrm>
              <a:off x="0" y="615790"/>
              <a:ext cx="8619550" cy="31464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8" name="Rectângulo 7"/>
            <p:cNvSpPr/>
            <p:nvPr/>
          </p:nvSpPr>
          <p:spPr>
            <a:xfrm>
              <a:off x="0" y="615790"/>
              <a:ext cx="8619550" cy="3146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73671" tIns="24130" rIns="135128" bIns="24130" numCol="1" spcCol="1270" anchor="t" anchorCtr="0">
              <a:noAutofit/>
            </a:bodyPr>
            <a:lstStyle/>
            <a:p>
              <a:pPr marL="185738" lvl="1" indent="-185738" algn="just" defTabSz="666750">
                <a:lnSpc>
                  <a:spcPct val="90000"/>
                </a:lnSpc>
                <a:spcBef>
                  <a:spcPct val="0"/>
                </a:spcBef>
                <a:spcAft>
                  <a:spcPct val="20000"/>
                </a:spcAft>
                <a:buChar char="••"/>
              </a:pPr>
              <a:r>
                <a:rPr lang="en-GB" b="1" kern="1200" dirty="0" smtClean="0">
                  <a:latin typeface="Georgia" panose="02040502050405020303" pitchFamily="18" charset="0"/>
                </a:rPr>
                <a:t>Identification of the existing institutional, political and legal framework in wood waste valorisation</a:t>
              </a:r>
              <a:endParaRPr lang="en-GB" kern="1200" dirty="0">
                <a:latin typeface="Georgia" panose="02040502050405020303" pitchFamily="18" charset="0"/>
              </a:endParaRPr>
            </a:p>
          </p:txBody>
        </p:sp>
      </p:grpSp>
      <p:sp>
        <p:nvSpPr>
          <p:cNvPr id="11" name="Rectângulo 10"/>
          <p:cNvSpPr/>
          <p:nvPr/>
        </p:nvSpPr>
        <p:spPr>
          <a:xfrm>
            <a:off x="262225" y="4137001"/>
            <a:ext cx="8597304" cy="1477328"/>
          </a:xfrm>
          <a:prstGeom prst="rect">
            <a:avLst/>
          </a:prstGeom>
        </p:spPr>
        <p:txBody>
          <a:bodyPr wrap="square">
            <a:spAutoFit/>
          </a:bodyPr>
          <a:lstStyle/>
          <a:p>
            <a:pPr marL="285750" indent="-285750" algn="just">
              <a:lnSpc>
                <a:spcPct val="150000"/>
              </a:lnSpc>
              <a:buFont typeface="Wingdings" panose="05000000000000000000" pitchFamily="2" charset="2"/>
              <a:buChar char="ü"/>
            </a:pPr>
            <a:r>
              <a:rPr lang="en-GB" sz="2000" u="sng" dirty="0">
                <a:latin typeface="Georgia" panose="02040502050405020303" pitchFamily="18" charset="0"/>
              </a:rPr>
              <a:t>Gather information and determination of the current situation</a:t>
            </a:r>
            <a:endParaRPr lang="en-GB" sz="2000" dirty="0">
              <a:latin typeface="Georgia" panose="02040502050405020303" pitchFamily="18" charset="0"/>
            </a:endParaRPr>
          </a:p>
          <a:p>
            <a:pPr lvl="0" algn="just">
              <a:lnSpc>
                <a:spcPct val="150000"/>
              </a:lnSpc>
            </a:pPr>
            <a:r>
              <a:rPr lang="en-GB" sz="2000" dirty="0">
                <a:latin typeface="Georgia" panose="02040502050405020303" pitchFamily="18" charset="0"/>
              </a:rPr>
              <a:t>Overview of the current situation of national legislation and policies regarding waste valorisation</a:t>
            </a:r>
          </a:p>
        </p:txBody>
      </p:sp>
      <p:grpSp>
        <p:nvGrpSpPr>
          <p:cNvPr id="12" name="Grupo 11"/>
          <p:cNvGrpSpPr/>
          <p:nvPr/>
        </p:nvGrpSpPr>
        <p:grpSpPr>
          <a:xfrm>
            <a:off x="273619" y="7619410"/>
            <a:ext cx="4309775" cy="598126"/>
            <a:chOff x="0" y="160075"/>
            <a:chExt cx="8619550" cy="455715"/>
          </a:xfrm>
        </p:grpSpPr>
        <p:sp>
          <p:nvSpPr>
            <p:cNvPr id="13" name="Rectângulo arredondado 12">
              <a:hlinkClick r:id="rId7"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4" name="Rectângulo 13">
              <a:hlinkClick r:id="rId7"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b="1" dirty="0" smtClean="0">
                  <a:latin typeface="Georgia" panose="02040502050405020303" pitchFamily="18" charset="0"/>
                </a:rPr>
                <a:t>Examples from model regions</a:t>
              </a:r>
              <a:endParaRPr lang="en-GB" b="1" kern="1200" dirty="0">
                <a:latin typeface="Georgia" panose="02040502050405020303" pitchFamily="18" charset="0"/>
              </a:endParaRPr>
            </a:p>
          </p:txBody>
        </p:sp>
      </p:grpSp>
      <p:grpSp>
        <p:nvGrpSpPr>
          <p:cNvPr id="15" name="Grupo 14"/>
          <p:cNvGrpSpPr/>
          <p:nvPr/>
        </p:nvGrpSpPr>
        <p:grpSpPr>
          <a:xfrm>
            <a:off x="5652121" y="1221143"/>
            <a:ext cx="763019" cy="1134042"/>
            <a:chOff x="7560887" y="115049"/>
            <a:chExt cx="763019" cy="864032"/>
          </a:xfrm>
        </p:grpSpPr>
        <p:sp>
          <p:nvSpPr>
            <p:cNvPr id="16" name="Rectângulo 15">
              <a:hlinkClick r:id="rId8"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7" name="Rectângulo 16">
              <a:hlinkClick r:id="rId9"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8" name="Grupo 17"/>
          <p:cNvGrpSpPr/>
          <p:nvPr/>
        </p:nvGrpSpPr>
        <p:grpSpPr>
          <a:xfrm>
            <a:off x="7164288" y="1192695"/>
            <a:ext cx="1771254" cy="1134042"/>
            <a:chOff x="6811726" y="115049"/>
            <a:chExt cx="1771254" cy="864032"/>
          </a:xfrm>
        </p:grpSpPr>
        <p:sp>
          <p:nvSpPr>
            <p:cNvPr id="19" name="Rectângulo 18">
              <a:hlinkClick r:id="rId8"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0" name="Rectângulo 19">
              <a:hlinkClick r:id="rId8"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kern="1200" noProof="0" dirty="0" err="1" smtClean="0">
                  <a:solidFill>
                    <a:schemeClr val="bg1"/>
                  </a:solidFill>
                  <a:latin typeface="Georgia" panose="02040502050405020303" pitchFamily="18" charset="0"/>
                </a:rPr>
                <a:t>Main</a:t>
              </a:r>
              <a:r>
                <a:rPr lang="pt-PT" b="1" kern="1200" noProof="0" dirty="0" smtClean="0">
                  <a:solidFill>
                    <a:schemeClr val="bg1"/>
                  </a:solidFill>
                  <a:latin typeface="Georgia" panose="02040502050405020303" pitchFamily="18" charset="0"/>
                </a:rPr>
                <a:t> </a:t>
              </a:r>
              <a:r>
                <a:rPr lang="pt-PT" b="1" kern="1200" noProof="0" dirty="0" err="1" smtClean="0">
                  <a:solidFill>
                    <a:schemeClr val="bg1"/>
                  </a:solidFill>
                  <a:latin typeface="Georgia" panose="02040502050405020303" pitchFamily="18" charset="0"/>
                </a:rPr>
                <a:t>Page</a:t>
              </a:r>
              <a:endParaRPr lang="en-GB" b="1" kern="1200" noProof="0" dirty="0">
                <a:solidFill>
                  <a:schemeClr val="bg1"/>
                </a:solidFill>
                <a:latin typeface="Georgia" panose="02040502050405020303" pitchFamily="18" charset="0"/>
              </a:endParaRPr>
            </a:p>
          </p:txBody>
        </p:sp>
      </p:grpSp>
    </p:spTree>
    <p:extLst>
      <p:ext uri="{BB962C8B-B14F-4D97-AF65-F5344CB8AC3E}">
        <p14:creationId xmlns:p14="http://schemas.microsoft.com/office/powerpoint/2010/main" val="343922121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004141354"/>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1" name="Grupo 10"/>
          <p:cNvGrpSpPr/>
          <p:nvPr/>
        </p:nvGrpSpPr>
        <p:grpSpPr>
          <a:xfrm>
            <a:off x="251528" y="2421332"/>
            <a:ext cx="4485872" cy="598126"/>
            <a:chOff x="72016" y="3002095"/>
            <a:chExt cx="4485872" cy="455715"/>
          </a:xfrm>
        </p:grpSpPr>
        <p:sp>
          <p:nvSpPr>
            <p:cNvPr id="15" name="Rectângulo arredondado 14"/>
            <p:cNvSpPr/>
            <p:nvPr/>
          </p:nvSpPr>
          <p:spPr>
            <a:xfrm>
              <a:off x="72016" y="3002095"/>
              <a:ext cx="4485872"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Rectângulo 15"/>
            <p:cNvSpPr/>
            <p:nvPr/>
          </p:nvSpPr>
          <p:spPr>
            <a:xfrm>
              <a:off x="94262" y="3024341"/>
              <a:ext cx="4441380"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pt-PT" sz="2700" b="1" kern="1200" dirty="0" smtClean="0">
                  <a:latin typeface="Georgia" panose="02040502050405020303" pitchFamily="18" charset="0"/>
                </a:rPr>
                <a:t>Step 4</a:t>
              </a:r>
              <a:endParaRPr lang="en-GB" sz="2700" b="1" kern="1200" dirty="0">
                <a:latin typeface="Georgia" panose="02040502050405020303" pitchFamily="18" charset="0"/>
              </a:endParaRPr>
            </a:p>
          </p:txBody>
        </p:sp>
      </p:grpSp>
      <p:grpSp>
        <p:nvGrpSpPr>
          <p:cNvPr id="17" name="Grupo 16"/>
          <p:cNvGrpSpPr/>
          <p:nvPr/>
        </p:nvGrpSpPr>
        <p:grpSpPr>
          <a:xfrm>
            <a:off x="273619" y="7955326"/>
            <a:ext cx="4309775" cy="598126"/>
            <a:chOff x="0" y="160075"/>
            <a:chExt cx="8619550" cy="455715"/>
          </a:xfrm>
        </p:grpSpPr>
        <p:sp>
          <p:nvSpPr>
            <p:cNvPr id="18" name="Rectângulo arredondado 17">
              <a:hlinkClick r:id="rId7"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9" name="Rectângulo 18">
              <a:hlinkClick r:id="rId8"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Examples from model regions</a:t>
              </a:r>
              <a:endParaRPr lang="en-GB" sz="2000" b="1" kern="1200" dirty="0">
                <a:latin typeface="Georgia" panose="02040502050405020303" pitchFamily="18" charset="0"/>
              </a:endParaRPr>
            </a:p>
          </p:txBody>
        </p:sp>
      </p:grpSp>
      <p:sp>
        <p:nvSpPr>
          <p:cNvPr id="20" name="Rectângulo 19"/>
          <p:cNvSpPr/>
          <p:nvPr/>
        </p:nvSpPr>
        <p:spPr>
          <a:xfrm>
            <a:off x="179512" y="3811254"/>
            <a:ext cx="8640952" cy="1277273"/>
          </a:xfrm>
          <a:prstGeom prst="rect">
            <a:avLst/>
          </a:prstGeom>
        </p:spPr>
        <p:txBody>
          <a:bodyPr wrap="square">
            <a:spAutoFit/>
          </a:bodyPr>
          <a:lstStyle/>
          <a:p>
            <a:pPr marL="285750" lvl="0" indent="-285750" algn="just">
              <a:lnSpc>
                <a:spcPct val="120000"/>
              </a:lnSpc>
              <a:spcAft>
                <a:spcPts val="600"/>
              </a:spcAft>
              <a:buFont typeface="Wingdings" panose="05000000000000000000" pitchFamily="2" charset="2"/>
              <a:buChar char="ü"/>
            </a:pPr>
            <a:r>
              <a:rPr lang="en-GB" sz="2000" u="sng" dirty="0" smtClean="0">
                <a:latin typeface="Georgia" panose="02040502050405020303" pitchFamily="18" charset="0"/>
              </a:rPr>
              <a:t>Involvement </a:t>
            </a:r>
            <a:r>
              <a:rPr lang="en-GB" sz="2000" u="sng" dirty="0">
                <a:latin typeface="Georgia" panose="02040502050405020303" pitchFamily="18" charset="0"/>
              </a:rPr>
              <a:t>of </a:t>
            </a:r>
            <a:r>
              <a:rPr lang="en-GB" sz="2000" u="sng" dirty="0" smtClean="0">
                <a:latin typeface="Georgia" panose="02040502050405020303" pitchFamily="18" charset="0"/>
              </a:rPr>
              <a:t>researchers </a:t>
            </a:r>
            <a:r>
              <a:rPr lang="en-GB" sz="2000" u="sng" dirty="0">
                <a:latin typeface="Georgia" panose="02040502050405020303" pitchFamily="18" charset="0"/>
              </a:rPr>
              <a:t>and </a:t>
            </a:r>
            <a:r>
              <a:rPr lang="en-GB" sz="2000" u="sng" dirty="0" smtClean="0">
                <a:latin typeface="Georgia" panose="02040502050405020303" pitchFamily="18" charset="0"/>
              </a:rPr>
              <a:t>stakeholders</a:t>
            </a:r>
            <a:endParaRPr lang="en-GB" sz="2000" dirty="0">
              <a:latin typeface="Georgia" panose="02040502050405020303" pitchFamily="18" charset="0"/>
            </a:endParaRPr>
          </a:p>
          <a:p>
            <a:pPr marL="285750" lvl="0" indent="-285750" algn="just">
              <a:lnSpc>
                <a:spcPct val="120000"/>
              </a:lnSpc>
              <a:spcAft>
                <a:spcPts val="600"/>
              </a:spcAft>
              <a:buFont typeface="Wingdings" panose="05000000000000000000" pitchFamily="2" charset="2"/>
              <a:buChar char="ü"/>
            </a:pPr>
            <a:r>
              <a:rPr lang="en-GB" sz="2000" u="sng" dirty="0" smtClean="0">
                <a:latin typeface="Georgia" panose="02040502050405020303" pitchFamily="18" charset="0"/>
              </a:rPr>
              <a:t>Definition </a:t>
            </a:r>
            <a:r>
              <a:rPr lang="en-GB" sz="2000" u="sng" dirty="0">
                <a:latin typeface="Georgia" panose="02040502050405020303" pitchFamily="18" charset="0"/>
              </a:rPr>
              <a:t>of the expansion needs in terms of infrastructure, equipment or human resources</a:t>
            </a:r>
            <a:endParaRPr lang="en-GB" sz="2000" dirty="0">
              <a:latin typeface="Georgia" panose="02040502050405020303" pitchFamily="18" charset="0"/>
            </a:endParaRPr>
          </a:p>
        </p:txBody>
      </p:sp>
      <p:grpSp>
        <p:nvGrpSpPr>
          <p:cNvPr id="21" name="Grupo 20"/>
          <p:cNvGrpSpPr/>
          <p:nvPr/>
        </p:nvGrpSpPr>
        <p:grpSpPr>
          <a:xfrm>
            <a:off x="6041229" y="1220679"/>
            <a:ext cx="763019" cy="1134042"/>
            <a:chOff x="7560887" y="115049"/>
            <a:chExt cx="763019" cy="864032"/>
          </a:xfrm>
        </p:grpSpPr>
        <p:sp>
          <p:nvSpPr>
            <p:cNvPr id="22" name="Rectângulo 21">
              <a:hlinkClick r:id="rId9"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3" name="Rectângulo 22">
              <a:hlinkClick r:id="rId10"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24" name="Grupo 23"/>
          <p:cNvGrpSpPr/>
          <p:nvPr/>
        </p:nvGrpSpPr>
        <p:grpSpPr>
          <a:xfrm>
            <a:off x="7164288" y="1221143"/>
            <a:ext cx="1771254" cy="1134042"/>
            <a:chOff x="6811726" y="115049"/>
            <a:chExt cx="1771254" cy="864032"/>
          </a:xfrm>
        </p:grpSpPr>
        <p:sp>
          <p:nvSpPr>
            <p:cNvPr id="25" name="Rectângulo 24">
              <a:hlinkClick r:id="rId9"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6" name="Rectângulo 25">
              <a:hlinkClick r:id="rId9"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grpSp>
        <p:nvGrpSpPr>
          <p:cNvPr id="27" name="Grupo 26"/>
          <p:cNvGrpSpPr/>
          <p:nvPr/>
        </p:nvGrpSpPr>
        <p:grpSpPr>
          <a:xfrm>
            <a:off x="4859948" y="7926128"/>
            <a:ext cx="1296228" cy="598126"/>
            <a:chOff x="0" y="160075"/>
            <a:chExt cx="8619550" cy="455715"/>
          </a:xfrm>
        </p:grpSpPr>
        <p:sp>
          <p:nvSpPr>
            <p:cNvPr id="28" name="Rectângulo arredondado 27">
              <a:hlinkClick r:id="rId11"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29" name="Rectângulo 28">
              <a:hlinkClick r:id="rId12"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Tools</a:t>
              </a:r>
              <a:endParaRPr lang="en-GB" sz="2000" b="1" kern="1200" dirty="0">
                <a:latin typeface="Georgia" panose="02040502050405020303" pitchFamily="18" charset="0"/>
              </a:endParaRPr>
            </a:p>
          </p:txBody>
        </p:sp>
      </p:grpSp>
      <p:grpSp>
        <p:nvGrpSpPr>
          <p:cNvPr id="30" name="Grupo 29"/>
          <p:cNvGrpSpPr/>
          <p:nvPr/>
        </p:nvGrpSpPr>
        <p:grpSpPr>
          <a:xfrm>
            <a:off x="6415140" y="7955324"/>
            <a:ext cx="2383923" cy="598126"/>
            <a:chOff x="0" y="160075"/>
            <a:chExt cx="8619550" cy="455715"/>
          </a:xfrm>
        </p:grpSpPr>
        <p:sp>
          <p:nvSpPr>
            <p:cNvPr id="31" name="Rectângulo arredondado 30">
              <a:hlinkClick r:id="rId13"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32" name="Rectângulo 31">
              <a:hlinkClick r:id="rId14"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Possible Actions</a:t>
              </a:r>
              <a:endParaRPr lang="en-GB" sz="2000" b="1" kern="1200" dirty="0">
                <a:latin typeface="Georgia" panose="02040502050405020303" pitchFamily="18" charset="0"/>
              </a:endParaRPr>
            </a:p>
          </p:txBody>
        </p:sp>
      </p:grpSp>
      <p:sp>
        <p:nvSpPr>
          <p:cNvPr id="34" name="Rectângulo 33"/>
          <p:cNvSpPr/>
          <p:nvPr/>
        </p:nvSpPr>
        <p:spPr>
          <a:xfrm>
            <a:off x="143508" y="3060402"/>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7" name="Rectângulo 36"/>
          <p:cNvSpPr/>
          <p:nvPr/>
        </p:nvSpPr>
        <p:spPr>
          <a:xfrm>
            <a:off x="143508" y="3060402"/>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5" name="Rectângulo 34"/>
          <p:cNvSpPr/>
          <p:nvPr/>
        </p:nvSpPr>
        <p:spPr>
          <a:xfrm>
            <a:off x="143508" y="3060402"/>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nvGrpSpPr>
          <p:cNvPr id="36" name="Grupo 35"/>
          <p:cNvGrpSpPr/>
          <p:nvPr/>
        </p:nvGrpSpPr>
        <p:grpSpPr>
          <a:xfrm>
            <a:off x="143508" y="3060402"/>
            <a:ext cx="8856984" cy="877680"/>
            <a:chOff x="0" y="5026976"/>
            <a:chExt cx="8856984" cy="877680"/>
          </a:xfrm>
        </p:grpSpPr>
        <p:sp>
          <p:nvSpPr>
            <p:cNvPr id="38" name="Rectângulo 37"/>
            <p:cNvSpPr/>
            <p:nvPr/>
          </p:nvSpPr>
          <p:spPr>
            <a:xfrm>
              <a:off x="0" y="5026976"/>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0" name="Rectângulo 39"/>
            <p:cNvSpPr/>
            <p:nvPr/>
          </p:nvSpPr>
          <p:spPr>
            <a:xfrm>
              <a:off x="0" y="5026976"/>
              <a:ext cx="8856984" cy="87768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The wood waste valorisation research institutions in the region needs to be expanded</a:t>
              </a:r>
              <a:endParaRPr lang="en-GB" sz="1800" kern="1200" dirty="0">
                <a:latin typeface="Georgia" panose="02040502050405020303" pitchFamily="18" charset="0"/>
              </a:endParaRPr>
            </a:p>
          </p:txBody>
        </p:sp>
      </p:grpSp>
    </p:spTree>
    <p:extLst>
      <p:ext uri="{BB962C8B-B14F-4D97-AF65-F5344CB8AC3E}">
        <p14:creationId xmlns:p14="http://schemas.microsoft.com/office/powerpoint/2010/main" val="330177122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626073415"/>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251520" y="2768311"/>
            <a:ext cx="4464496" cy="598126"/>
            <a:chOff x="0" y="160075"/>
            <a:chExt cx="8619550" cy="455715"/>
          </a:xfrm>
        </p:grpSpPr>
        <p:sp>
          <p:nvSpPr>
            <p:cNvPr id="6" name="Rectângulo arredondado 5"/>
            <p:cNvSpPr/>
            <p:nvPr/>
          </p:nvSpPr>
          <p:spPr>
            <a:xfrm>
              <a:off x="0" y="160075"/>
              <a:ext cx="8619550"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ectângulo 6"/>
            <p:cNvSpPr/>
            <p:nvPr/>
          </p:nvSpPr>
          <p:spPr>
            <a:xfrm>
              <a:off x="22246" y="182321"/>
              <a:ext cx="8575058"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
        <p:nvSpPr>
          <p:cNvPr id="8" name="CaixaDeTexto 7">
            <a:hlinkClick r:id="rId7" action="ppaction://hlinksldjump"/>
          </p:cNvPr>
          <p:cNvSpPr txBox="1"/>
          <p:nvPr/>
        </p:nvSpPr>
        <p:spPr>
          <a:xfrm>
            <a:off x="1259632" y="3555458"/>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Austria</a:t>
            </a:r>
            <a:endParaRPr lang="en-GB" dirty="0">
              <a:latin typeface="Georgia" panose="02040502050405020303" pitchFamily="18" charset="0"/>
            </a:endParaRPr>
          </a:p>
        </p:txBody>
      </p:sp>
      <p:sp>
        <p:nvSpPr>
          <p:cNvPr id="9" name="CaixaDeTexto 8">
            <a:hlinkClick r:id="rId8" action="ppaction://hlinksldjump"/>
          </p:cNvPr>
          <p:cNvSpPr txBox="1"/>
          <p:nvPr/>
        </p:nvSpPr>
        <p:spPr>
          <a:xfrm>
            <a:off x="1259632" y="4231860"/>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Italy</a:t>
            </a:r>
            <a:endParaRPr lang="en-GB" dirty="0">
              <a:latin typeface="Georgia" panose="02040502050405020303" pitchFamily="18" charset="0"/>
            </a:endParaRPr>
          </a:p>
        </p:txBody>
      </p:sp>
      <p:sp>
        <p:nvSpPr>
          <p:cNvPr id="10" name="CaixaDeTexto 9">
            <a:hlinkClick r:id="rId9" action="ppaction://hlinksldjump"/>
          </p:cNvPr>
          <p:cNvSpPr txBox="1"/>
          <p:nvPr/>
        </p:nvSpPr>
        <p:spPr>
          <a:xfrm>
            <a:off x="1271154" y="4927892"/>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United Kingdom</a:t>
            </a:r>
            <a:endParaRPr lang="en-GB" dirty="0">
              <a:latin typeface="Georgia" panose="02040502050405020303" pitchFamily="18" charset="0"/>
            </a:endParaRPr>
          </a:p>
        </p:txBody>
      </p:sp>
      <p:sp>
        <p:nvSpPr>
          <p:cNvPr id="11" name="CaixaDeTexto 10">
            <a:hlinkClick r:id="rId10" action="ppaction://hlinksldjump"/>
          </p:cNvPr>
          <p:cNvSpPr txBox="1"/>
          <p:nvPr/>
        </p:nvSpPr>
        <p:spPr>
          <a:xfrm>
            <a:off x="1271154" y="5623924"/>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Sweden</a:t>
            </a:r>
            <a:endParaRPr lang="en-GB" dirty="0">
              <a:latin typeface="Georgia" panose="02040502050405020303" pitchFamily="18" charset="0"/>
            </a:endParaRPr>
          </a:p>
        </p:txBody>
      </p:sp>
      <p:sp>
        <p:nvSpPr>
          <p:cNvPr id="12" name="CaixaDeTexto 11">
            <a:hlinkClick r:id="rId11" action="ppaction://hlinksldjump"/>
          </p:cNvPr>
          <p:cNvSpPr txBox="1"/>
          <p:nvPr/>
        </p:nvSpPr>
        <p:spPr>
          <a:xfrm>
            <a:off x="1259632" y="6303116"/>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Germany</a:t>
            </a:r>
            <a:endParaRPr lang="en-GB" dirty="0">
              <a:latin typeface="Georgia" panose="02040502050405020303" pitchFamily="18" charset="0"/>
            </a:endParaRPr>
          </a:p>
        </p:txBody>
      </p:sp>
      <p:grpSp>
        <p:nvGrpSpPr>
          <p:cNvPr id="13" name="Grupo 12"/>
          <p:cNvGrpSpPr/>
          <p:nvPr/>
        </p:nvGrpSpPr>
        <p:grpSpPr>
          <a:xfrm>
            <a:off x="6041229" y="1211745"/>
            <a:ext cx="763019" cy="1134042"/>
            <a:chOff x="7560887" y="115049"/>
            <a:chExt cx="763019" cy="864032"/>
          </a:xfrm>
        </p:grpSpPr>
        <p:sp>
          <p:nvSpPr>
            <p:cNvPr id="14" name="Rectângulo 13">
              <a:hlinkClick r:id="rId12"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13"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6" name="Grupo 15"/>
          <p:cNvGrpSpPr/>
          <p:nvPr/>
        </p:nvGrpSpPr>
        <p:grpSpPr>
          <a:xfrm>
            <a:off x="7164288" y="1221143"/>
            <a:ext cx="1771254" cy="1134042"/>
            <a:chOff x="6811726" y="115049"/>
            <a:chExt cx="1771254" cy="864032"/>
          </a:xfrm>
        </p:grpSpPr>
        <p:sp>
          <p:nvSpPr>
            <p:cNvPr id="17" name="Rectângulo 16">
              <a:hlinkClick r:id="rId12"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8" name="Rectângulo 17">
              <a:hlinkClick r:id="rId12"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Tree>
    <p:extLst>
      <p:ext uri="{BB962C8B-B14F-4D97-AF65-F5344CB8AC3E}">
        <p14:creationId xmlns:p14="http://schemas.microsoft.com/office/powerpoint/2010/main" val="305030399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90111889"/>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aixaDeTexto 7"/>
          <p:cNvSpPr txBox="1"/>
          <p:nvPr/>
        </p:nvSpPr>
        <p:spPr>
          <a:xfrm>
            <a:off x="294952" y="2326821"/>
            <a:ext cx="201622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Austria</a:t>
            </a:r>
            <a:endParaRPr lang="en-GB" dirty="0">
              <a:latin typeface="Georgia" panose="02040502050405020303" pitchFamily="18" charset="0"/>
            </a:endParaRPr>
          </a:p>
        </p:txBody>
      </p:sp>
      <p:sp>
        <p:nvSpPr>
          <p:cNvPr id="9" name="Rectângulo 8"/>
          <p:cNvSpPr/>
          <p:nvPr/>
        </p:nvSpPr>
        <p:spPr>
          <a:xfrm>
            <a:off x="251520" y="2772370"/>
            <a:ext cx="8629438" cy="405624"/>
          </a:xfrm>
          <a:prstGeom prst="rect">
            <a:avLst/>
          </a:prstGeom>
          <a:ln w="19050">
            <a:solidFill>
              <a:schemeClr val="tx1"/>
            </a:solidFill>
          </a:ln>
        </p:spPr>
        <p:txBody>
          <a:bodyPr wrap="square">
            <a:spAutoFit/>
          </a:bodyPr>
          <a:lstStyle/>
          <a:p>
            <a:pPr algn="just">
              <a:lnSpc>
                <a:spcPct val="110000"/>
              </a:lnSpc>
              <a:spcAft>
                <a:spcPts val="600"/>
              </a:spcAft>
            </a:pPr>
            <a:r>
              <a:rPr lang="en-GB" sz="2000" dirty="0" smtClean="0">
                <a:latin typeface="Georgia" panose="02040502050405020303" pitchFamily="18" charset="0"/>
              </a:rPr>
              <a:t>No examples regarding research and academia</a:t>
            </a:r>
            <a:endParaRPr lang="en-GB" sz="2000" dirty="0">
              <a:latin typeface="Georgia" panose="02040502050405020303" pitchFamily="18" charset="0"/>
            </a:endParaRPr>
          </a:p>
        </p:txBody>
      </p:sp>
      <p:grpSp>
        <p:nvGrpSpPr>
          <p:cNvPr id="10" name="Grupo 9"/>
          <p:cNvGrpSpPr/>
          <p:nvPr/>
        </p:nvGrpSpPr>
        <p:grpSpPr>
          <a:xfrm>
            <a:off x="6041229" y="1192779"/>
            <a:ext cx="763019" cy="1134042"/>
            <a:chOff x="7560887" y="115049"/>
            <a:chExt cx="763019" cy="864032"/>
          </a:xfrm>
        </p:grpSpPr>
        <p:sp>
          <p:nvSpPr>
            <p:cNvPr id="11" name="Rectângulo 10">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grpSp>
        <p:nvGrpSpPr>
          <p:cNvPr id="5" name="Grupo 4"/>
          <p:cNvGrpSpPr/>
          <p:nvPr/>
        </p:nvGrpSpPr>
        <p:grpSpPr>
          <a:xfrm>
            <a:off x="4920958" y="8089395"/>
            <a:ext cx="3960000" cy="598126"/>
            <a:chOff x="0" y="160075"/>
            <a:chExt cx="8619550" cy="455715"/>
          </a:xfrm>
        </p:grpSpPr>
        <p:sp>
          <p:nvSpPr>
            <p:cNvPr id="6" name="Rectângulo arredondado 5">
              <a:hlinkClick r:id="rId9"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10"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Tree>
    <p:extLst>
      <p:ext uri="{BB962C8B-B14F-4D97-AF65-F5344CB8AC3E}">
        <p14:creationId xmlns:p14="http://schemas.microsoft.com/office/powerpoint/2010/main" val="325163770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736113105"/>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aixaDeTexto 7"/>
          <p:cNvSpPr txBox="1"/>
          <p:nvPr/>
        </p:nvSpPr>
        <p:spPr>
          <a:xfrm>
            <a:off x="277330" y="2333675"/>
            <a:ext cx="201622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Italy</a:t>
            </a:r>
            <a:endParaRPr lang="en-GB" dirty="0">
              <a:latin typeface="Georgia" panose="02040502050405020303" pitchFamily="18" charset="0"/>
            </a:endParaRPr>
          </a:p>
        </p:txBody>
      </p:sp>
      <p:grpSp>
        <p:nvGrpSpPr>
          <p:cNvPr id="10" name="Grupo 9"/>
          <p:cNvGrpSpPr/>
          <p:nvPr/>
        </p:nvGrpSpPr>
        <p:grpSpPr>
          <a:xfrm>
            <a:off x="6041229" y="1272053"/>
            <a:ext cx="763019" cy="1030947"/>
            <a:chOff x="7560887" y="115049"/>
            <a:chExt cx="763019" cy="864032"/>
          </a:xfrm>
        </p:grpSpPr>
        <p:sp>
          <p:nvSpPr>
            <p:cNvPr id="11" name="Rectângulo 10">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
        <p:nvSpPr>
          <p:cNvPr id="2" name="Rectângulo 1"/>
          <p:cNvSpPr/>
          <p:nvPr/>
        </p:nvSpPr>
        <p:spPr>
          <a:xfrm>
            <a:off x="263042" y="2800229"/>
            <a:ext cx="8629438" cy="405624"/>
          </a:xfrm>
          <a:prstGeom prst="rect">
            <a:avLst/>
          </a:prstGeom>
          <a:ln w="19050">
            <a:solidFill>
              <a:schemeClr val="tx1"/>
            </a:solidFill>
          </a:ln>
        </p:spPr>
        <p:txBody>
          <a:bodyPr wrap="square">
            <a:spAutoFit/>
          </a:bodyPr>
          <a:lstStyle/>
          <a:p>
            <a:pPr algn="just">
              <a:lnSpc>
                <a:spcPct val="110000"/>
              </a:lnSpc>
              <a:spcAft>
                <a:spcPts val="600"/>
              </a:spcAft>
            </a:pPr>
            <a:r>
              <a:rPr lang="en-GB" sz="2000" dirty="0">
                <a:latin typeface="Georgia" panose="02040502050405020303" pitchFamily="18" charset="0"/>
              </a:rPr>
              <a:t>No examples regarding research and academia</a:t>
            </a:r>
            <a:endParaRPr lang="en-GB" sz="2000" dirty="0">
              <a:latin typeface="Georgia" panose="02040502050405020303" pitchFamily="18" charset="0"/>
            </a:endParaRPr>
          </a:p>
        </p:txBody>
      </p:sp>
      <p:grpSp>
        <p:nvGrpSpPr>
          <p:cNvPr id="5" name="Grupo 4"/>
          <p:cNvGrpSpPr/>
          <p:nvPr/>
        </p:nvGrpSpPr>
        <p:grpSpPr>
          <a:xfrm>
            <a:off x="4917752" y="8091962"/>
            <a:ext cx="3960000" cy="598126"/>
            <a:chOff x="0" y="160075"/>
            <a:chExt cx="8619550" cy="455715"/>
          </a:xfrm>
        </p:grpSpPr>
        <p:sp>
          <p:nvSpPr>
            <p:cNvPr id="6" name="Rectângulo arredondado 5">
              <a:hlinkClick r:id="rId9"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10"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Tree>
    <p:extLst>
      <p:ext uri="{BB962C8B-B14F-4D97-AF65-F5344CB8AC3E}">
        <p14:creationId xmlns:p14="http://schemas.microsoft.com/office/powerpoint/2010/main" val="73208074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279904600"/>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aixaDeTexto 7"/>
          <p:cNvSpPr txBox="1"/>
          <p:nvPr/>
        </p:nvSpPr>
        <p:spPr>
          <a:xfrm>
            <a:off x="280096" y="2355186"/>
            <a:ext cx="201622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United Kingdom</a:t>
            </a:r>
            <a:endParaRPr lang="en-GB" dirty="0">
              <a:latin typeface="Georgia" panose="02040502050405020303" pitchFamily="18" charset="0"/>
            </a:endParaRPr>
          </a:p>
        </p:txBody>
      </p:sp>
      <p:grpSp>
        <p:nvGrpSpPr>
          <p:cNvPr id="10" name="Grupo 9"/>
          <p:cNvGrpSpPr/>
          <p:nvPr/>
        </p:nvGrpSpPr>
        <p:grpSpPr>
          <a:xfrm>
            <a:off x="6041229" y="1192779"/>
            <a:ext cx="763019" cy="1134042"/>
            <a:chOff x="7560887" y="115049"/>
            <a:chExt cx="763019" cy="864032"/>
          </a:xfrm>
        </p:grpSpPr>
        <p:sp>
          <p:nvSpPr>
            <p:cNvPr id="11" name="Rectângulo 10">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
        <p:nvSpPr>
          <p:cNvPr id="2" name="Rectângulo 1"/>
          <p:cNvSpPr/>
          <p:nvPr/>
        </p:nvSpPr>
        <p:spPr>
          <a:xfrm>
            <a:off x="251520" y="3018873"/>
            <a:ext cx="8640960" cy="405624"/>
          </a:xfrm>
          <a:prstGeom prst="rect">
            <a:avLst/>
          </a:prstGeom>
          <a:ln w="19050">
            <a:solidFill>
              <a:schemeClr val="tx1"/>
            </a:solidFill>
          </a:ln>
        </p:spPr>
        <p:txBody>
          <a:bodyPr wrap="square">
            <a:spAutoFit/>
          </a:bodyPr>
          <a:lstStyle/>
          <a:p>
            <a:pPr algn="just">
              <a:lnSpc>
                <a:spcPct val="110000"/>
              </a:lnSpc>
              <a:spcAft>
                <a:spcPts val="600"/>
              </a:spcAft>
            </a:pPr>
            <a:r>
              <a:rPr lang="en-GB" sz="2000" dirty="0">
                <a:latin typeface="Georgia" panose="02040502050405020303" pitchFamily="18" charset="0"/>
              </a:rPr>
              <a:t>No examples regarding research and academia</a:t>
            </a:r>
            <a:endParaRPr lang="en-GB" sz="2000" dirty="0">
              <a:latin typeface="Georgia" panose="02040502050405020303" pitchFamily="18" charset="0"/>
            </a:endParaRPr>
          </a:p>
        </p:txBody>
      </p:sp>
      <p:grpSp>
        <p:nvGrpSpPr>
          <p:cNvPr id="5" name="Grupo 4"/>
          <p:cNvGrpSpPr/>
          <p:nvPr/>
        </p:nvGrpSpPr>
        <p:grpSpPr>
          <a:xfrm>
            <a:off x="4918192" y="8091962"/>
            <a:ext cx="3960000" cy="598126"/>
            <a:chOff x="0" y="160075"/>
            <a:chExt cx="8619550" cy="455715"/>
          </a:xfrm>
        </p:grpSpPr>
        <p:sp>
          <p:nvSpPr>
            <p:cNvPr id="6" name="Rectângulo arredondado 5">
              <a:hlinkClick r:id="rId9"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10"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Tree>
    <p:extLst>
      <p:ext uri="{BB962C8B-B14F-4D97-AF65-F5344CB8AC3E}">
        <p14:creationId xmlns:p14="http://schemas.microsoft.com/office/powerpoint/2010/main" val="215474804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751214774"/>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4917752" y="8091962"/>
            <a:ext cx="3960000" cy="598126"/>
            <a:chOff x="0" y="160075"/>
            <a:chExt cx="8619550" cy="455715"/>
          </a:xfrm>
        </p:grpSpPr>
        <p:sp>
          <p:nvSpPr>
            <p:cNvPr id="6" name="Rectângulo arredondado 5">
              <a:hlinkClick r:id="rId7"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8"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
        <p:nvSpPr>
          <p:cNvPr id="8" name="CaixaDeTexto 7"/>
          <p:cNvSpPr txBox="1"/>
          <p:nvPr/>
        </p:nvSpPr>
        <p:spPr>
          <a:xfrm>
            <a:off x="284745" y="2355186"/>
            <a:ext cx="201622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Sweden</a:t>
            </a:r>
            <a:endParaRPr lang="en-GB" dirty="0">
              <a:latin typeface="Georgia" panose="02040502050405020303" pitchFamily="18" charset="0"/>
            </a:endParaRPr>
          </a:p>
        </p:txBody>
      </p:sp>
      <p:grpSp>
        <p:nvGrpSpPr>
          <p:cNvPr id="10" name="Grupo 9"/>
          <p:cNvGrpSpPr/>
          <p:nvPr/>
        </p:nvGrpSpPr>
        <p:grpSpPr>
          <a:xfrm>
            <a:off x="6041229" y="1192779"/>
            <a:ext cx="763019" cy="1134042"/>
            <a:chOff x="7560887" y="115049"/>
            <a:chExt cx="763019" cy="864032"/>
          </a:xfrm>
        </p:grpSpPr>
        <p:sp>
          <p:nvSpPr>
            <p:cNvPr id="11" name="Rectângulo 10">
              <a:hlinkClick r:id="rId9"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10"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9"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9"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
        <p:nvSpPr>
          <p:cNvPr id="2" name="Rectângulo 1"/>
          <p:cNvSpPr/>
          <p:nvPr/>
        </p:nvSpPr>
        <p:spPr>
          <a:xfrm>
            <a:off x="291617" y="2844378"/>
            <a:ext cx="8600864" cy="405624"/>
          </a:xfrm>
          <a:prstGeom prst="rect">
            <a:avLst/>
          </a:prstGeom>
          <a:ln w="19050">
            <a:solidFill>
              <a:schemeClr val="tx1"/>
            </a:solidFill>
          </a:ln>
        </p:spPr>
        <p:txBody>
          <a:bodyPr wrap="square">
            <a:spAutoFit/>
          </a:bodyPr>
          <a:lstStyle/>
          <a:p>
            <a:pPr algn="just">
              <a:lnSpc>
                <a:spcPct val="110000"/>
              </a:lnSpc>
              <a:spcAft>
                <a:spcPts val="600"/>
              </a:spcAft>
            </a:pPr>
            <a:r>
              <a:rPr lang="en-GB" sz="2000" dirty="0">
                <a:latin typeface="Georgia" panose="02040502050405020303" pitchFamily="18" charset="0"/>
              </a:rPr>
              <a:t>No examples regarding research and academia</a:t>
            </a:r>
            <a:endParaRPr lang="en-GB" sz="2000" dirty="0">
              <a:latin typeface="Georgia" panose="02040502050405020303" pitchFamily="18" charset="0"/>
            </a:endParaRPr>
          </a:p>
        </p:txBody>
      </p:sp>
    </p:spTree>
    <p:extLst>
      <p:ext uri="{BB962C8B-B14F-4D97-AF65-F5344CB8AC3E}">
        <p14:creationId xmlns:p14="http://schemas.microsoft.com/office/powerpoint/2010/main" val="349477246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112780560"/>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aixaDeTexto 7"/>
          <p:cNvSpPr txBox="1"/>
          <p:nvPr/>
        </p:nvSpPr>
        <p:spPr>
          <a:xfrm>
            <a:off x="280664" y="2289315"/>
            <a:ext cx="2016224"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Germany</a:t>
            </a:r>
            <a:endParaRPr lang="en-GB" dirty="0">
              <a:latin typeface="Georgia" panose="02040502050405020303" pitchFamily="18" charset="0"/>
            </a:endParaRPr>
          </a:p>
        </p:txBody>
      </p:sp>
      <p:grpSp>
        <p:nvGrpSpPr>
          <p:cNvPr id="10" name="Grupo 9"/>
          <p:cNvGrpSpPr/>
          <p:nvPr/>
        </p:nvGrpSpPr>
        <p:grpSpPr>
          <a:xfrm>
            <a:off x="6041229" y="1192779"/>
            <a:ext cx="763019" cy="1134042"/>
            <a:chOff x="7560887" y="115049"/>
            <a:chExt cx="763019" cy="864032"/>
          </a:xfrm>
        </p:grpSpPr>
        <p:sp>
          <p:nvSpPr>
            <p:cNvPr id="11" name="Rectângulo 10">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
        <p:nvSpPr>
          <p:cNvPr id="2" name="Rectângulo 1"/>
          <p:cNvSpPr/>
          <p:nvPr/>
        </p:nvSpPr>
        <p:spPr>
          <a:xfrm>
            <a:off x="243099" y="2893884"/>
            <a:ext cx="8640960" cy="405624"/>
          </a:xfrm>
          <a:prstGeom prst="rect">
            <a:avLst/>
          </a:prstGeom>
          <a:ln w="19050">
            <a:solidFill>
              <a:schemeClr val="tx1"/>
            </a:solidFill>
          </a:ln>
        </p:spPr>
        <p:txBody>
          <a:bodyPr wrap="square">
            <a:spAutoFit/>
          </a:bodyPr>
          <a:lstStyle/>
          <a:p>
            <a:pPr algn="just">
              <a:lnSpc>
                <a:spcPct val="110000"/>
              </a:lnSpc>
              <a:spcAft>
                <a:spcPts val="600"/>
              </a:spcAft>
            </a:pPr>
            <a:r>
              <a:rPr lang="en-GB" sz="2000" dirty="0">
                <a:latin typeface="Georgia" panose="02040502050405020303" pitchFamily="18" charset="0"/>
              </a:rPr>
              <a:t>No examples regarding research and academia</a:t>
            </a:r>
            <a:endParaRPr lang="en-GB" sz="2000" dirty="0">
              <a:latin typeface="Georgia" panose="02040502050405020303" pitchFamily="18" charset="0"/>
            </a:endParaRPr>
          </a:p>
        </p:txBody>
      </p:sp>
      <p:grpSp>
        <p:nvGrpSpPr>
          <p:cNvPr id="5" name="Grupo 4"/>
          <p:cNvGrpSpPr/>
          <p:nvPr/>
        </p:nvGrpSpPr>
        <p:grpSpPr>
          <a:xfrm>
            <a:off x="4924059" y="8091962"/>
            <a:ext cx="3960000" cy="598126"/>
            <a:chOff x="0" y="160075"/>
            <a:chExt cx="8619550" cy="455715"/>
          </a:xfrm>
        </p:grpSpPr>
        <p:sp>
          <p:nvSpPr>
            <p:cNvPr id="6" name="Rectângulo arredondado 5">
              <a:hlinkClick r:id="rId9"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10"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Tree>
    <p:extLst>
      <p:ext uri="{BB962C8B-B14F-4D97-AF65-F5344CB8AC3E}">
        <p14:creationId xmlns:p14="http://schemas.microsoft.com/office/powerpoint/2010/main" val="221578958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770761484"/>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6041229" y="1192779"/>
            <a:ext cx="763019" cy="1134042"/>
            <a:chOff x="7560887" y="115049"/>
            <a:chExt cx="763019" cy="864032"/>
          </a:xfrm>
        </p:grpSpPr>
        <p:sp>
          <p:nvSpPr>
            <p:cNvPr id="6" name="Rectângulo 5">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7" name="Rectângulo 6">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8" name="Grupo 7"/>
          <p:cNvGrpSpPr/>
          <p:nvPr/>
        </p:nvGrpSpPr>
        <p:grpSpPr>
          <a:xfrm>
            <a:off x="7164288" y="1221143"/>
            <a:ext cx="1771254" cy="1134042"/>
            <a:chOff x="6811726" y="115049"/>
            <a:chExt cx="1771254" cy="864032"/>
          </a:xfrm>
        </p:grpSpPr>
        <p:sp>
          <p:nvSpPr>
            <p:cNvPr id="9" name="Rectângulo 8">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0" name="Rectângulo 9">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grpSp>
        <p:nvGrpSpPr>
          <p:cNvPr id="11" name="Grupo 10"/>
          <p:cNvGrpSpPr/>
          <p:nvPr/>
        </p:nvGrpSpPr>
        <p:grpSpPr>
          <a:xfrm>
            <a:off x="251520" y="2326822"/>
            <a:ext cx="1800000" cy="598126"/>
            <a:chOff x="0" y="160075"/>
            <a:chExt cx="8619550" cy="455715"/>
          </a:xfrm>
        </p:grpSpPr>
        <p:sp>
          <p:nvSpPr>
            <p:cNvPr id="12" name="Rectângulo arredondado 11">
              <a:hlinkClick r:id="rId9" action="ppaction://hlinksldjump"/>
            </p:cNvPr>
            <p:cNvSpPr/>
            <p:nvPr/>
          </p:nvSpPr>
          <p:spPr>
            <a:xfrm>
              <a:off x="0" y="160075"/>
              <a:ext cx="8619550"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Rectângulo 12"/>
            <p:cNvSpPr/>
            <p:nvPr/>
          </p:nvSpPr>
          <p:spPr>
            <a:xfrm>
              <a:off x="22246" y="182321"/>
              <a:ext cx="8575058"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Tools</a:t>
              </a:r>
              <a:endParaRPr lang="en-GB" sz="1900" b="1" kern="1200" dirty="0">
                <a:latin typeface="Georgia" panose="02040502050405020303" pitchFamily="18" charset="0"/>
              </a:endParaRPr>
            </a:p>
          </p:txBody>
        </p:sp>
      </p:grpSp>
      <p:sp>
        <p:nvSpPr>
          <p:cNvPr id="14" name="Rectângulo 13"/>
          <p:cNvSpPr/>
          <p:nvPr/>
        </p:nvSpPr>
        <p:spPr>
          <a:xfrm>
            <a:off x="254864" y="2916239"/>
            <a:ext cx="8595312" cy="1244315"/>
          </a:xfrm>
          <a:prstGeom prst="rect">
            <a:avLst/>
          </a:prstGeom>
        </p:spPr>
        <p:txBody>
          <a:bodyPr wrap="square">
            <a:spAutoFit/>
          </a:bodyPr>
          <a:lstStyle/>
          <a:p>
            <a:pPr marL="187325" indent="-187325" algn="just">
              <a:lnSpc>
                <a:spcPct val="120000"/>
              </a:lnSpc>
              <a:spcAft>
                <a:spcPts val="600"/>
              </a:spcAft>
            </a:pPr>
            <a:r>
              <a:rPr lang="en-GB" sz="2000" dirty="0">
                <a:latin typeface="Georgia" panose="02040502050405020303" pitchFamily="18" charset="0"/>
              </a:rPr>
              <a:t>- Researchers and wood waste related stakeholders meetings</a:t>
            </a:r>
          </a:p>
          <a:p>
            <a:pPr marL="187325" indent="-187325" algn="just">
              <a:lnSpc>
                <a:spcPct val="120000"/>
              </a:lnSpc>
              <a:spcAft>
                <a:spcPts val="600"/>
              </a:spcAft>
            </a:pPr>
            <a:r>
              <a:rPr lang="en-GB" sz="2000" dirty="0">
                <a:latin typeface="Georgia" panose="02040502050405020303" pitchFamily="18" charset="0"/>
              </a:rPr>
              <a:t>- Definition of the expansion according to the wood waste quality and availability in the region</a:t>
            </a:r>
          </a:p>
        </p:txBody>
      </p:sp>
      <p:grpSp>
        <p:nvGrpSpPr>
          <p:cNvPr id="15" name="Grupo 14"/>
          <p:cNvGrpSpPr/>
          <p:nvPr/>
        </p:nvGrpSpPr>
        <p:grpSpPr>
          <a:xfrm>
            <a:off x="6516216" y="8091962"/>
            <a:ext cx="2340000" cy="598126"/>
            <a:chOff x="0" y="160075"/>
            <a:chExt cx="8619550" cy="455715"/>
          </a:xfrm>
        </p:grpSpPr>
        <p:sp>
          <p:nvSpPr>
            <p:cNvPr id="16" name="Rectângulo arredondado 15">
              <a:hlinkClick r:id="rId10"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7" name="Rectângulo 16">
              <a:hlinkClick r:id="rId11"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Possible Actions</a:t>
              </a:r>
              <a:endParaRPr lang="en-GB" sz="2000" b="1" kern="1200" dirty="0">
                <a:latin typeface="Georgia" panose="02040502050405020303" pitchFamily="18" charset="0"/>
              </a:endParaRPr>
            </a:p>
          </p:txBody>
        </p:sp>
      </p:grpSp>
    </p:spTree>
    <p:extLst>
      <p:ext uri="{BB962C8B-B14F-4D97-AF65-F5344CB8AC3E}">
        <p14:creationId xmlns:p14="http://schemas.microsoft.com/office/powerpoint/2010/main" val="375400975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0504706"/>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6041229" y="1192779"/>
            <a:ext cx="763019" cy="1134042"/>
            <a:chOff x="7560887" y="115049"/>
            <a:chExt cx="763019" cy="864032"/>
          </a:xfrm>
        </p:grpSpPr>
        <p:sp>
          <p:nvSpPr>
            <p:cNvPr id="6" name="Rectângulo 5">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7" name="Rectângulo 6">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8" name="Grupo 7"/>
          <p:cNvGrpSpPr/>
          <p:nvPr/>
        </p:nvGrpSpPr>
        <p:grpSpPr>
          <a:xfrm>
            <a:off x="7164288" y="1221143"/>
            <a:ext cx="1771254" cy="1134042"/>
            <a:chOff x="6811726" y="115049"/>
            <a:chExt cx="1771254" cy="864032"/>
          </a:xfrm>
        </p:grpSpPr>
        <p:sp>
          <p:nvSpPr>
            <p:cNvPr id="9" name="Rectângulo 8">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0" name="Rectângulo 9">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grpSp>
        <p:nvGrpSpPr>
          <p:cNvPr id="11" name="Grupo 10"/>
          <p:cNvGrpSpPr/>
          <p:nvPr/>
        </p:nvGrpSpPr>
        <p:grpSpPr>
          <a:xfrm>
            <a:off x="251519" y="2326822"/>
            <a:ext cx="2880000" cy="598126"/>
            <a:chOff x="0" y="160075"/>
            <a:chExt cx="8619550" cy="455715"/>
          </a:xfrm>
        </p:grpSpPr>
        <p:sp>
          <p:nvSpPr>
            <p:cNvPr id="12" name="Rectângulo arredondado 11">
              <a:hlinkClick r:id="rId9" action="ppaction://hlinksldjump"/>
            </p:cNvPr>
            <p:cNvSpPr/>
            <p:nvPr/>
          </p:nvSpPr>
          <p:spPr>
            <a:xfrm>
              <a:off x="0" y="160075"/>
              <a:ext cx="8619550"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Rectângulo 12"/>
            <p:cNvSpPr/>
            <p:nvPr/>
          </p:nvSpPr>
          <p:spPr>
            <a:xfrm>
              <a:off x="22246" y="182321"/>
              <a:ext cx="8575058"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Possible Actions</a:t>
              </a:r>
              <a:endParaRPr lang="en-GB" sz="2000" b="1" kern="1200" dirty="0">
                <a:latin typeface="Georgia" panose="02040502050405020303" pitchFamily="18" charset="0"/>
              </a:endParaRPr>
            </a:p>
          </p:txBody>
        </p:sp>
      </p:grpSp>
      <p:sp>
        <p:nvSpPr>
          <p:cNvPr id="17" name="Rectângulo 16"/>
          <p:cNvSpPr/>
          <p:nvPr/>
        </p:nvSpPr>
        <p:spPr>
          <a:xfrm>
            <a:off x="256800" y="2917541"/>
            <a:ext cx="8635681" cy="1321259"/>
          </a:xfrm>
          <a:prstGeom prst="rect">
            <a:avLst/>
          </a:prstGeom>
        </p:spPr>
        <p:txBody>
          <a:bodyPr wrap="square">
            <a:spAutoFit/>
          </a:bodyPr>
          <a:lstStyle/>
          <a:p>
            <a:pPr algn="just">
              <a:lnSpc>
                <a:spcPct val="120000"/>
              </a:lnSpc>
              <a:spcAft>
                <a:spcPts val="600"/>
              </a:spcAft>
            </a:pPr>
            <a:r>
              <a:rPr lang="en-GB" sz="2000" dirty="0">
                <a:latin typeface="Georgia" panose="02040502050405020303" pitchFamily="18" charset="0"/>
              </a:rPr>
              <a:t>- Assessment of the wood waste characteristics available in the region</a:t>
            </a:r>
          </a:p>
          <a:p>
            <a:pPr algn="just">
              <a:lnSpc>
                <a:spcPct val="120000"/>
              </a:lnSpc>
              <a:spcAft>
                <a:spcPts val="600"/>
              </a:spcAft>
            </a:pPr>
            <a:r>
              <a:rPr lang="en-GB" sz="2000" dirty="0">
                <a:latin typeface="Georgia" panose="02040502050405020303" pitchFamily="18" charset="0"/>
              </a:rPr>
              <a:t>- Assessment of lines of research to improve the cascade method</a:t>
            </a:r>
          </a:p>
          <a:p>
            <a:pPr algn="just">
              <a:lnSpc>
                <a:spcPct val="120000"/>
              </a:lnSpc>
              <a:spcAft>
                <a:spcPts val="600"/>
              </a:spcAft>
            </a:pPr>
            <a:r>
              <a:rPr lang="en-GB" sz="2000" dirty="0">
                <a:latin typeface="Georgia" panose="02040502050405020303" pitchFamily="18" charset="0"/>
              </a:rPr>
              <a:t>- Assessment of lines of research to improve wood waste valorisation</a:t>
            </a:r>
          </a:p>
        </p:txBody>
      </p:sp>
      <p:grpSp>
        <p:nvGrpSpPr>
          <p:cNvPr id="14" name="Grupo 13"/>
          <p:cNvGrpSpPr/>
          <p:nvPr/>
        </p:nvGrpSpPr>
        <p:grpSpPr>
          <a:xfrm>
            <a:off x="7581964" y="8091962"/>
            <a:ext cx="1296228" cy="598126"/>
            <a:chOff x="0" y="160075"/>
            <a:chExt cx="8619550" cy="455715"/>
          </a:xfrm>
        </p:grpSpPr>
        <p:sp>
          <p:nvSpPr>
            <p:cNvPr id="15" name="Rectângulo arredondado 14">
              <a:hlinkClick r:id="rId10"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6" name="Rectângulo 15">
              <a:hlinkClick r:id="rId11"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Tools</a:t>
              </a:r>
              <a:endParaRPr lang="en-GB" sz="2000" b="1" kern="1200" dirty="0">
                <a:latin typeface="Georgia" panose="02040502050405020303" pitchFamily="18" charset="0"/>
              </a:endParaRPr>
            </a:p>
          </p:txBody>
        </p:sp>
      </p:grpSp>
    </p:spTree>
    <p:extLst>
      <p:ext uri="{BB962C8B-B14F-4D97-AF65-F5344CB8AC3E}">
        <p14:creationId xmlns:p14="http://schemas.microsoft.com/office/powerpoint/2010/main" val="171431032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ângulo 4"/>
          <p:cNvSpPr/>
          <p:nvPr/>
        </p:nvSpPr>
        <p:spPr>
          <a:xfrm>
            <a:off x="467544" y="6804818"/>
            <a:ext cx="8136904" cy="646331"/>
          </a:xfrm>
          <a:prstGeom prst="rect">
            <a:avLst/>
          </a:prstGeom>
        </p:spPr>
        <p:txBody>
          <a:bodyPr wrap="square">
            <a:spAutoFit/>
          </a:bodyPr>
          <a:lstStyle/>
          <a:p>
            <a:pPr algn="ctr"/>
            <a:r>
              <a:rPr lang="en-GB" b="1" dirty="0" smtClean="0">
                <a:solidFill>
                  <a:srgbClr val="88A44D"/>
                </a:solidFill>
                <a:latin typeface="Georgia" panose="02040502050405020303" pitchFamily="18" charset="0"/>
              </a:rPr>
              <a:t>Key-Question:</a:t>
            </a:r>
          </a:p>
          <a:p>
            <a:pPr algn="just"/>
            <a:r>
              <a:rPr lang="en-GB" b="1" dirty="0">
                <a:latin typeface="Georgia" panose="02040502050405020303" pitchFamily="18" charset="0"/>
              </a:rPr>
              <a:t>Is there in the region a wood waste collection system</a:t>
            </a:r>
            <a:r>
              <a:rPr lang="en-GB" b="1" dirty="0" smtClean="0">
                <a:latin typeface="Georgia" panose="02040502050405020303" pitchFamily="18" charset="0"/>
              </a:rPr>
              <a:t>?</a:t>
            </a:r>
            <a:endParaRPr lang="en-GB" b="1" dirty="0">
              <a:latin typeface="Georgia" panose="02040502050405020303" pitchFamily="18" charset="0"/>
            </a:endParaRPr>
          </a:p>
        </p:txBody>
      </p:sp>
      <p:graphicFrame>
        <p:nvGraphicFramePr>
          <p:cNvPr id="9" name="Diagrama 8"/>
          <p:cNvGraphicFramePr/>
          <p:nvPr>
            <p:extLst>
              <p:ext uri="{D42A27DB-BD31-4B8C-83A1-F6EECF244321}">
                <p14:modId xmlns:p14="http://schemas.microsoft.com/office/powerpoint/2010/main" val="134925425"/>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0" name="Grupo 9"/>
          <p:cNvGrpSpPr/>
          <p:nvPr/>
        </p:nvGrpSpPr>
        <p:grpSpPr>
          <a:xfrm>
            <a:off x="7164288" y="1192696"/>
            <a:ext cx="1872208" cy="1351511"/>
            <a:chOff x="6710772" y="-50642"/>
            <a:chExt cx="1872208" cy="1029723"/>
          </a:xfrm>
        </p:grpSpPr>
        <p:sp>
          <p:nvSpPr>
            <p:cNvPr id="11" name="Rectângulo 10">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7" action="ppaction://hlinksldjump"/>
            </p:cNvPr>
            <p:cNvSpPr/>
            <p:nvPr/>
          </p:nvSpPr>
          <p:spPr>
            <a:xfrm>
              <a:off x="6710772" y="-50642"/>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kern="1200" noProof="0" dirty="0" err="1" smtClean="0">
                  <a:solidFill>
                    <a:schemeClr val="bg1"/>
                  </a:solidFill>
                  <a:latin typeface="Georgia" panose="02040502050405020303" pitchFamily="18" charset="0"/>
                </a:rPr>
                <a:t>Main</a:t>
              </a:r>
              <a:r>
                <a:rPr lang="pt-PT" b="1" kern="1200" noProof="0" dirty="0" smtClean="0">
                  <a:solidFill>
                    <a:schemeClr val="bg1"/>
                  </a:solidFill>
                  <a:latin typeface="Georgia" panose="02040502050405020303" pitchFamily="18" charset="0"/>
                </a:rPr>
                <a:t> </a:t>
              </a:r>
              <a:r>
                <a:rPr lang="pt-PT" b="1" kern="1200" noProof="0" dirty="0" err="1" smtClean="0">
                  <a:solidFill>
                    <a:schemeClr val="bg1"/>
                  </a:solidFill>
                  <a:latin typeface="Georgia" panose="02040502050405020303" pitchFamily="18" charset="0"/>
                </a:rPr>
                <a:t>Page</a:t>
              </a:r>
              <a:endParaRPr lang="en-GB" b="1" kern="1200" noProof="0" dirty="0">
                <a:solidFill>
                  <a:schemeClr val="bg1"/>
                </a:solidFill>
                <a:latin typeface="Georgia" panose="02040502050405020303" pitchFamily="18" charset="0"/>
              </a:endParaRPr>
            </a:p>
          </p:txBody>
        </p:sp>
      </p:grpSp>
      <p:sp>
        <p:nvSpPr>
          <p:cNvPr id="2" name="Rectângulo 1"/>
          <p:cNvSpPr/>
          <p:nvPr/>
        </p:nvSpPr>
        <p:spPr>
          <a:xfrm>
            <a:off x="107504" y="2474460"/>
            <a:ext cx="8928992" cy="1569660"/>
          </a:xfrm>
          <a:prstGeom prst="rect">
            <a:avLst/>
          </a:prstGeom>
        </p:spPr>
        <p:txBody>
          <a:bodyPr wrap="square">
            <a:spAutoFit/>
          </a:bodyPr>
          <a:lstStyle/>
          <a:p>
            <a:pPr algn="just">
              <a:lnSpc>
                <a:spcPct val="120000"/>
              </a:lnSpc>
              <a:spcAft>
                <a:spcPts val="600"/>
              </a:spcAft>
            </a:pPr>
            <a:r>
              <a:rPr lang="en-GB" sz="2000" dirty="0">
                <a:latin typeface="Georgia" panose="02040502050405020303" pitchFamily="18" charset="0"/>
              </a:rPr>
              <a:t>The aim of this tool is to provide information to the general public about the existence of door-to-door collection or the existing dedicated wood waste stream in the drop-off recycling centre in order to increase wood waste valorisation.</a:t>
            </a:r>
          </a:p>
        </p:txBody>
      </p:sp>
      <p:grpSp>
        <p:nvGrpSpPr>
          <p:cNvPr id="13" name="Grupo 12"/>
          <p:cNvGrpSpPr/>
          <p:nvPr/>
        </p:nvGrpSpPr>
        <p:grpSpPr>
          <a:xfrm>
            <a:off x="5652036" y="7862876"/>
            <a:ext cx="1296228" cy="598126"/>
            <a:chOff x="0" y="160075"/>
            <a:chExt cx="8619550" cy="455715"/>
          </a:xfrm>
        </p:grpSpPr>
        <p:sp>
          <p:nvSpPr>
            <p:cNvPr id="14" name="Rectângulo arredondado 13">
              <a:hlinkClick r:id="rId8"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5" name="Rectângulo 14">
              <a:hlinkClick r:id="rId9"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pt-PT" b="1" dirty="0" smtClean="0">
                  <a:latin typeface="Georgia" panose="02040502050405020303" pitchFamily="18" charset="0"/>
                </a:rPr>
                <a:t>STEPS</a:t>
              </a:r>
              <a:endParaRPr lang="en-GB" b="1" kern="1200" dirty="0">
                <a:latin typeface="Georgia" panose="02040502050405020303" pitchFamily="18" charset="0"/>
              </a:endParaRPr>
            </a:p>
          </p:txBody>
        </p:sp>
      </p:grpSp>
    </p:spTree>
    <p:extLst>
      <p:ext uri="{BB962C8B-B14F-4D97-AF65-F5344CB8AC3E}">
        <p14:creationId xmlns:p14="http://schemas.microsoft.com/office/powerpoint/2010/main" val="27071440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059943480"/>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251528" y="2326822"/>
            <a:ext cx="4485872" cy="598126"/>
            <a:chOff x="72016" y="930430"/>
            <a:chExt cx="4485872" cy="455715"/>
          </a:xfrm>
        </p:grpSpPr>
        <p:sp>
          <p:nvSpPr>
            <p:cNvPr id="9" name="Rectângulo arredondado 8"/>
            <p:cNvSpPr/>
            <p:nvPr/>
          </p:nvSpPr>
          <p:spPr>
            <a:xfrm>
              <a:off x="72016" y="930430"/>
              <a:ext cx="4485872"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ectângulo 9"/>
            <p:cNvSpPr/>
            <p:nvPr/>
          </p:nvSpPr>
          <p:spPr>
            <a:xfrm>
              <a:off x="94262" y="952676"/>
              <a:ext cx="4441380"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pt-PT" sz="2700" b="1" kern="1200" dirty="0" smtClean="0">
                  <a:latin typeface="Georgia" panose="02040502050405020303" pitchFamily="18" charset="0"/>
                </a:rPr>
                <a:t>Step 2</a:t>
              </a:r>
              <a:endParaRPr lang="en-GB" sz="2700" b="1" kern="1200" dirty="0">
                <a:latin typeface="Georgia" panose="02040502050405020303" pitchFamily="18" charset="0"/>
              </a:endParaRPr>
            </a:p>
          </p:txBody>
        </p:sp>
      </p:grpSp>
      <p:grpSp>
        <p:nvGrpSpPr>
          <p:cNvPr id="6" name="Grupo 5"/>
          <p:cNvGrpSpPr/>
          <p:nvPr/>
        </p:nvGrpSpPr>
        <p:grpSpPr>
          <a:xfrm>
            <a:off x="179512" y="2924947"/>
            <a:ext cx="8619550" cy="903360"/>
            <a:chOff x="0" y="1386145"/>
            <a:chExt cx="8619550" cy="688274"/>
          </a:xfrm>
        </p:grpSpPr>
        <p:sp>
          <p:nvSpPr>
            <p:cNvPr id="7" name="Rectângulo 6"/>
            <p:cNvSpPr/>
            <p:nvPr/>
          </p:nvSpPr>
          <p:spPr>
            <a:xfrm>
              <a:off x="0" y="1386145"/>
              <a:ext cx="8619550" cy="688274"/>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8" name="Rectângulo 7"/>
            <p:cNvSpPr/>
            <p:nvPr/>
          </p:nvSpPr>
          <p:spPr>
            <a:xfrm>
              <a:off x="0" y="1386145"/>
              <a:ext cx="8619550" cy="688274"/>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73671" tIns="24130" rIns="135128" bIns="24130" numCol="1" spcCol="1270" anchor="t" anchorCtr="0">
              <a:noAutofit/>
            </a:bodyPr>
            <a:lstStyle/>
            <a:p>
              <a:pPr marL="185738" lvl="1" indent="-185738" algn="just" defTabSz="666750">
                <a:lnSpc>
                  <a:spcPct val="90000"/>
                </a:lnSpc>
                <a:spcBef>
                  <a:spcPct val="0"/>
                </a:spcBef>
                <a:spcAft>
                  <a:spcPct val="20000"/>
                </a:spcAft>
                <a:buChar char="••"/>
              </a:pPr>
              <a:r>
                <a:rPr lang="en-GB" b="1" kern="1200" dirty="0" smtClean="0">
                  <a:latin typeface="Georgia" panose="02040502050405020303" pitchFamily="18" charset="0"/>
                </a:rPr>
                <a:t>Identification if the existing institutional, political and legal framework in wood waste valorisation is effective or if building a good regulatory framework that will enable the wood waste valorisation is needed</a:t>
              </a:r>
              <a:endParaRPr lang="en-GB" kern="1200" dirty="0">
                <a:latin typeface="Georgia" panose="02040502050405020303" pitchFamily="18" charset="0"/>
              </a:endParaRPr>
            </a:p>
          </p:txBody>
        </p:sp>
      </p:grpSp>
      <p:sp>
        <p:nvSpPr>
          <p:cNvPr id="11" name="Rectângulo 10"/>
          <p:cNvSpPr/>
          <p:nvPr/>
        </p:nvSpPr>
        <p:spPr>
          <a:xfrm>
            <a:off x="215437" y="4075479"/>
            <a:ext cx="8640952" cy="2862322"/>
          </a:xfrm>
          <a:prstGeom prst="rect">
            <a:avLst/>
          </a:prstGeom>
        </p:spPr>
        <p:txBody>
          <a:bodyPr wrap="square">
            <a:spAutoFit/>
          </a:bodyPr>
          <a:lstStyle/>
          <a:p>
            <a:pPr algn="just">
              <a:lnSpc>
                <a:spcPct val="150000"/>
              </a:lnSpc>
            </a:pPr>
            <a:r>
              <a:rPr lang="en-GB" sz="2000" u="sng" dirty="0">
                <a:latin typeface="Georgia" panose="02040502050405020303" pitchFamily="18" charset="0"/>
              </a:rPr>
              <a:t>How to do it?</a:t>
            </a:r>
            <a:endParaRPr lang="en-GB" sz="2000" dirty="0">
              <a:latin typeface="Georgia" panose="02040502050405020303" pitchFamily="18" charset="0"/>
            </a:endParaRPr>
          </a:p>
          <a:p>
            <a:pPr marL="285750" lvl="0" indent="-285750" algn="just">
              <a:lnSpc>
                <a:spcPct val="150000"/>
              </a:lnSpc>
              <a:buFont typeface="Wingdings" panose="05000000000000000000" pitchFamily="2" charset="2"/>
              <a:buChar char="ü"/>
            </a:pPr>
            <a:r>
              <a:rPr lang="en-GB" sz="2000" u="sng" dirty="0">
                <a:latin typeface="Georgia" panose="02040502050405020303" pitchFamily="18" charset="0"/>
              </a:rPr>
              <a:t>Involvement of experts and stakeholders</a:t>
            </a:r>
            <a:endParaRPr lang="en-GB" sz="2000" dirty="0">
              <a:latin typeface="Georgia" panose="02040502050405020303" pitchFamily="18" charset="0"/>
            </a:endParaRPr>
          </a:p>
          <a:p>
            <a:pPr marL="446088" lvl="0" indent="-185738" algn="just">
              <a:lnSpc>
                <a:spcPct val="150000"/>
              </a:lnSpc>
            </a:pPr>
            <a:r>
              <a:rPr lang="en-GB" sz="2000" dirty="0" smtClean="0">
                <a:latin typeface="Georgia" panose="02040502050405020303" pitchFamily="18" charset="0"/>
              </a:rPr>
              <a:t>- Identification </a:t>
            </a:r>
            <a:r>
              <a:rPr lang="en-GB" sz="2000" dirty="0">
                <a:latin typeface="Georgia" panose="02040502050405020303" pitchFamily="18" charset="0"/>
              </a:rPr>
              <a:t>of the group of experts and stakeholders to be involved</a:t>
            </a:r>
          </a:p>
          <a:p>
            <a:pPr marL="446088" lvl="0" indent="-185738" algn="just">
              <a:lnSpc>
                <a:spcPct val="150000"/>
              </a:lnSpc>
            </a:pPr>
            <a:r>
              <a:rPr lang="en-GB" sz="2000" dirty="0" smtClean="0">
                <a:latin typeface="Georgia" panose="02040502050405020303" pitchFamily="18" charset="0"/>
              </a:rPr>
              <a:t>- Understand </a:t>
            </a:r>
            <a:r>
              <a:rPr lang="en-GB" sz="2000" dirty="0">
                <a:latin typeface="Georgia" panose="02040502050405020303" pitchFamily="18" charset="0"/>
              </a:rPr>
              <a:t>the expertise, skills and roles of those to be involved</a:t>
            </a:r>
          </a:p>
          <a:p>
            <a:pPr marL="446088" lvl="0" indent="-185738" algn="just">
              <a:lnSpc>
                <a:spcPct val="150000"/>
              </a:lnSpc>
            </a:pPr>
            <a:r>
              <a:rPr lang="en-GB" sz="2000" dirty="0" smtClean="0">
                <a:latin typeface="Georgia" panose="02040502050405020303" pitchFamily="18" charset="0"/>
              </a:rPr>
              <a:t>- Analysis </a:t>
            </a:r>
            <a:r>
              <a:rPr lang="en-GB" sz="2000" dirty="0">
                <a:latin typeface="Georgia" panose="02040502050405020303" pitchFamily="18" charset="0"/>
              </a:rPr>
              <a:t>of the current existing institutional, political and legal framework in wood waste valorisation</a:t>
            </a:r>
          </a:p>
        </p:txBody>
      </p:sp>
      <p:grpSp>
        <p:nvGrpSpPr>
          <p:cNvPr id="12" name="Grupo 11"/>
          <p:cNvGrpSpPr/>
          <p:nvPr/>
        </p:nvGrpSpPr>
        <p:grpSpPr>
          <a:xfrm>
            <a:off x="273619" y="7648608"/>
            <a:ext cx="4309775" cy="598126"/>
            <a:chOff x="0" y="160075"/>
            <a:chExt cx="8619550" cy="455715"/>
          </a:xfrm>
        </p:grpSpPr>
        <p:sp>
          <p:nvSpPr>
            <p:cNvPr id="13" name="Rectângulo arredondado 12">
              <a:hlinkClick r:id="rId7"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4" name="Rectângulo 13">
              <a:hlinkClick r:id="rId7"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b="1" dirty="0" smtClean="0">
                  <a:latin typeface="Georgia" panose="02040502050405020303" pitchFamily="18" charset="0"/>
                </a:rPr>
                <a:t>Examples from model regions</a:t>
              </a:r>
              <a:endParaRPr lang="en-GB" b="1" kern="1200" dirty="0">
                <a:latin typeface="Georgia" panose="02040502050405020303" pitchFamily="18" charset="0"/>
              </a:endParaRPr>
            </a:p>
          </p:txBody>
        </p:sp>
      </p:grpSp>
      <p:grpSp>
        <p:nvGrpSpPr>
          <p:cNvPr id="15" name="Grupo 14"/>
          <p:cNvGrpSpPr/>
          <p:nvPr/>
        </p:nvGrpSpPr>
        <p:grpSpPr>
          <a:xfrm>
            <a:off x="5652121" y="1230201"/>
            <a:ext cx="763019" cy="1134042"/>
            <a:chOff x="7560887" y="115049"/>
            <a:chExt cx="763019" cy="864032"/>
          </a:xfrm>
        </p:grpSpPr>
        <p:sp>
          <p:nvSpPr>
            <p:cNvPr id="16" name="Rectângulo 15">
              <a:hlinkClick r:id="rId8"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7" name="Rectângulo 16">
              <a:hlinkClick r:id="rId9"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8" name="Grupo 17"/>
          <p:cNvGrpSpPr/>
          <p:nvPr/>
        </p:nvGrpSpPr>
        <p:grpSpPr>
          <a:xfrm>
            <a:off x="7164288" y="1230201"/>
            <a:ext cx="1771254" cy="1134042"/>
            <a:chOff x="6811726" y="115049"/>
            <a:chExt cx="1771254" cy="864032"/>
          </a:xfrm>
        </p:grpSpPr>
        <p:sp>
          <p:nvSpPr>
            <p:cNvPr id="20" name="Rectângulo 19">
              <a:hlinkClick r:id="rId8"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kern="1200" noProof="0" dirty="0" err="1" smtClean="0">
                  <a:solidFill>
                    <a:schemeClr val="bg1"/>
                  </a:solidFill>
                  <a:latin typeface="Georgia" panose="02040502050405020303" pitchFamily="18" charset="0"/>
                </a:rPr>
                <a:t>Main</a:t>
              </a:r>
              <a:r>
                <a:rPr lang="pt-PT" b="1" kern="1200" noProof="0" dirty="0" smtClean="0">
                  <a:solidFill>
                    <a:schemeClr val="bg1"/>
                  </a:solidFill>
                  <a:latin typeface="Georgia" panose="02040502050405020303" pitchFamily="18" charset="0"/>
                </a:rPr>
                <a:t> </a:t>
              </a:r>
              <a:r>
                <a:rPr lang="pt-PT" b="1" kern="1200" noProof="0" dirty="0" err="1" smtClean="0">
                  <a:solidFill>
                    <a:schemeClr val="bg1"/>
                  </a:solidFill>
                  <a:latin typeface="Georgia" panose="02040502050405020303" pitchFamily="18" charset="0"/>
                </a:rPr>
                <a:t>Page</a:t>
              </a:r>
              <a:endParaRPr lang="en-GB" b="1" kern="1200" noProof="0" dirty="0">
                <a:solidFill>
                  <a:schemeClr val="bg1"/>
                </a:solidFill>
                <a:latin typeface="Georgia" panose="02040502050405020303" pitchFamily="18" charset="0"/>
              </a:endParaRPr>
            </a:p>
          </p:txBody>
        </p:sp>
        <p:sp>
          <p:nvSpPr>
            <p:cNvPr id="19" name="Rectângulo 18">
              <a:hlinkClick r:id="rId8"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grpSp>
        <p:nvGrpSpPr>
          <p:cNvPr id="21" name="Grupo 20"/>
          <p:cNvGrpSpPr/>
          <p:nvPr/>
        </p:nvGrpSpPr>
        <p:grpSpPr>
          <a:xfrm>
            <a:off x="4859948" y="7619410"/>
            <a:ext cx="1296228" cy="598126"/>
            <a:chOff x="0" y="160075"/>
            <a:chExt cx="8619550" cy="455715"/>
          </a:xfrm>
        </p:grpSpPr>
        <p:sp>
          <p:nvSpPr>
            <p:cNvPr id="22" name="Rectângulo arredondado 21">
              <a:hlinkClick r:id="rId10"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23" name="Rectângulo 22">
              <a:hlinkClick r:id="rId10"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b="1" dirty="0" smtClean="0">
                  <a:latin typeface="Georgia" panose="02040502050405020303" pitchFamily="18" charset="0"/>
                </a:rPr>
                <a:t>Tools</a:t>
              </a:r>
              <a:endParaRPr lang="en-GB" b="1" kern="1200" dirty="0">
                <a:latin typeface="Georgia" panose="02040502050405020303" pitchFamily="18" charset="0"/>
              </a:endParaRPr>
            </a:p>
          </p:txBody>
        </p:sp>
      </p:grpSp>
      <p:grpSp>
        <p:nvGrpSpPr>
          <p:cNvPr id="24" name="Grupo 23"/>
          <p:cNvGrpSpPr/>
          <p:nvPr/>
        </p:nvGrpSpPr>
        <p:grpSpPr>
          <a:xfrm>
            <a:off x="6415140" y="7648606"/>
            <a:ext cx="2383923" cy="598126"/>
            <a:chOff x="0" y="160075"/>
            <a:chExt cx="8619550" cy="455715"/>
          </a:xfrm>
        </p:grpSpPr>
        <p:sp>
          <p:nvSpPr>
            <p:cNvPr id="25" name="Rectângulo arredondado 24">
              <a:hlinkClick r:id="rId11"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26" name="Rectângulo 25">
              <a:hlinkClick r:id="rId11"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b="1" dirty="0" smtClean="0">
                  <a:latin typeface="Georgia" panose="02040502050405020303" pitchFamily="18" charset="0"/>
                </a:rPr>
                <a:t>Possible Actions</a:t>
              </a:r>
              <a:endParaRPr lang="en-GB" b="1" kern="1200" dirty="0">
                <a:latin typeface="Georgia" panose="02040502050405020303" pitchFamily="18" charset="0"/>
              </a:endParaRPr>
            </a:p>
          </p:txBody>
        </p:sp>
      </p:grpSp>
    </p:spTree>
    <p:extLst>
      <p:ext uri="{BB962C8B-B14F-4D97-AF65-F5344CB8AC3E}">
        <p14:creationId xmlns:p14="http://schemas.microsoft.com/office/powerpoint/2010/main" val="146266893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a 8"/>
          <p:cNvGraphicFramePr/>
          <p:nvPr>
            <p:extLst>
              <p:ext uri="{D42A27DB-BD31-4B8C-83A1-F6EECF244321}">
                <p14:modId xmlns:p14="http://schemas.microsoft.com/office/powerpoint/2010/main" val="3623250610"/>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a 6"/>
          <p:cNvGraphicFramePr/>
          <p:nvPr>
            <p:extLst>
              <p:ext uri="{D42A27DB-BD31-4B8C-83A1-F6EECF244321}">
                <p14:modId xmlns:p14="http://schemas.microsoft.com/office/powerpoint/2010/main" val="554177000"/>
              </p:ext>
            </p:extLst>
          </p:nvPr>
        </p:nvGraphicFramePr>
        <p:xfrm>
          <a:off x="179512" y="2340322"/>
          <a:ext cx="8856984" cy="590465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10" name="Grupo 9"/>
          <p:cNvGrpSpPr/>
          <p:nvPr/>
        </p:nvGrpSpPr>
        <p:grpSpPr>
          <a:xfrm>
            <a:off x="7164288" y="1192696"/>
            <a:ext cx="1872208" cy="1351511"/>
            <a:chOff x="6710772" y="-50642"/>
            <a:chExt cx="1872208" cy="1029723"/>
          </a:xfrm>
        </p:grpSpPr>
        <p:sp>
          <p:nvSpPr>
            <p:cNvPr id="11" name="Rectângulo 10">
              <a:hlinkClick r:id="rId12"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12" action="ppaction://hlinksldjump"/>
            </p:cNvPr>
            <p:cNvSpPr/>
            <p:nvPr/>
          </p:nvSpPr>
          <p:spPr>
            <a:xfrm>
              <a:off x="6710772" y="-50642"/>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kern="1200" noProof="0" dirty="0" err="1" smtClean="0">
                  <a:solidFill>
                    <a:schemeClr val="bg1"/>
                  </a:solidFill>
                  <a:latin typeface="Georgia" panose="02040502050405020303" pitchFamily="18" charset="0"/>
                </a:rPr>
                <a:t>Main</a:t>
              </a:r>
              <a:r>
                <a:rPr lang="pt-PT" b="1" kern="1200" noProof="0" dirty="0" smtClean="0">
                  <a:solidFill>
                    <a:schemeClr val="bg1"/>
                  </a:solidFill>
                  <a:latin typeface="Georgia" panose="02040502050405020303" pitchFamily="18" charset="0"/>
                </a:rPr>
                <a:t> </a:t>
              </a:r>
              <a:r>
                <a:rPr lang="pt-PT" b="1" kern="1200" noProof="0" dirty="0" err="1" smtClean="0">
                  <a:solidFill>
                    <a:schemeClr val="bg1"/>
                  </a:solidFill>
                  <a:latin typeface="Georgia" panose="02040502050405020303" pitchFamily="18" charset="0"/>
                </a:rPr>
                <a:t>Page</a:t>
              </a:r>
              <a:endParaRPr lang="en-GB" b="1" kern="1200" noProof="0" dirty="0">
                <a:solidFill>
                  <a:schemeClr val="bg1"/>
                </a:solidFill>
                <a:latin typeface="Georgia" panose="02040502050405020303" pitchFamily="18" charset="0"/>
              </a:endParaRPr>
            </a:p>
          </p:txBody>
        </p:sp>
      </p:grpSp>
    </p:spTree>
    <p:extLst>
      <p:ext uri="{BB962C8B-B14F-4D97-AF65-F5344CB8AC3E}">
        <p14:creationId xmlns:p14="http://schemas.microsoft.com/office/powerpoint/2010/main" val="183836881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02572345"/>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262226" y="2326822"/>
            <a:ext cx="4309775" cy="598126"/>
            <a:chOff x="0" y="160075"/>
            <a:chExt cx="8619550" cy="455715"/>
          </a:xfrm>
        </p:grpSpPr>
        <p:sp>
          <p:nvSpPr>
            <p:cNvPr id="9" name="Rectângulo arredondado 8"/>
            <p:cNvSpPr/>
            <p:nvPr/>
          </p:nvSpPr>
          <p:spPr>
            <a:xfrm>
              <a:off x="0" y="160075"/>
              <a:ext cx="8619550"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ectângulo 9"/>
            <p:cNvSpPr/>
            <p:nvPr/>
          </p:nvSpPr>
          <p:spPr>
            <a:xfrm>
              <a:off x="22246" y="182321"/>
              <a:ext cx="8575058"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pt-PT" sz="2700" b="1" kern="1200" dirty="0" smtClean="0">
                  <a:latin typeface="Georgia" panose="02040502050405020303" pitchFamily="18" charset="0"/>
                </a:rPr>
                <a:t>Step 1</a:t>
              </a:r>
              <a:endParaRPr lang="en-GB" sz="2700" b="1" kern="1200" dirty="0">
                <a:latin typeface="Georgia" panose="02040502050405020303" pitchFamily="18" charset="0"/>
              </a:endParaRPr>
            </a:p>
          </p:txBody>
        </p:sp>
      </p:grpSp>
      <p:sp>
        <p:nvSpPr>
          <p:cNvPr id="11" name="Rectângulo 10"/>
          <p:cNvSpPr/>
          <p:nvPr/>
        </p:nvSpPr>
        <p:spPr>
          <a:xfrm>
            <a:off x="262225" y="4137001"/>
            <a:ext cx="8597304" cy="1938992"/>
          </a:xfrm>
          <a:prstGeom prst="rect">
            <a:avLst/>
          </a:prstGeom>
        </p:spPr>
        <p:txBody>
          <a:bodyPr wrap="square">
            <a:spAutoFit/>
          </a:bodyPr>
          <a:lstStyle/>
          <a:p>
            <a:pPr marL="285750" indent="-285750" algn="just">
              <a:lnSpc>
                <a:spcPct val="150000"/>
              </a:lnSpc>
              <a:buFont typeface="Wingdings" panose="05000000000000000000" pitchFamily="2" charset="2"/>
              <a:buChar char="ü"/>
            </a:pPr>
            <a:r>
              <a:rPr lang="en-GB" sz="2000" u="sng" dirty="0">
                <a:latin typeface="Georgia" panose="02040502050405020303" pitchFamily="18" charset="0"/>
              </a:rPr>
              <a:t>Gather information and determination of the current situation</a:t>
            </a:r>
            <a:endParaRPr lang="en-GB" sz="2000" dirty="0">
              <a:latin typeface="Georgia" panose="02040502050405020303" pitchFamily="18" charset="0"/>
            </a:endParaRPr>
          </a:p>
          <a:p>
            <a:pPr lvl="0" algn="just">
              <a:lnSpc>
                <a:spcPct val="150000"/>
              </a:lnSpc>
            </a:pPr>
            <a:r>
              <a:rPr lang="en-GB" sz="2000" dirty="0">
                <a:latin typeface="Georgia" panose="02040502050405020303" pitchFamily="18" charset="0"/>
              </a:rPr>
              <a:t>The existence of a wood waste collection system in the region available to the general public, either by door-to-door collection or by depositing in a drop-off recycling </a:t>
            </a:r>
            <a:r>
              <a:rPr lang="en-GB" sz="2000" dirty="0" smtClean="0">
                <a:latin typeface="Georgia" panose="02040502050405020303" pitchFamily="18" charset="0"/>
              </a:rPr>
              <a:t>centre</a:t>
            </a:r>
            <a:endParaRPr lang="en-GB" sz="2000" dirty="0">
              <a:latin typeface="Georgia" panose="02040502050405020303" pitchFamily="18" charset="0"/>
            </a:endParaRPr>
          </a:p>
        </p:txBody>
      </p:sp>
      <p:grpSp>
        <p:nvGrpSpPr>
          <p:cNvPr id="12" name="Grupo 11"/>
          <p:cNvGrpSpPr/>
          <p:nvPr/>
        </p:nvGrpSpPr>
        <p:grpSpPr>
          <a:xfrm>
            <a:off x="273619" y="7619410"/>
            <a:ext cx="4309775" cy="598126"/>
            <a:chOff x="0" y="160075"/>
            <a:chExt cx="8619550" cy="455715"/>
          </a:xfrm>
        </p:grpSpPr>
        <p:sp>
          <p:nvSpPr>
            <p:cNvPr id="13" name="Rectângulo arredondado 12">
              <a:hlinkClick r:id="rId7"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4" name="Rectângulo 13">
              <a:hlinkClick r:id="rId8"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b="1" dirty="0" smtClean="0">
                  <a:latin typeface="Georgia" panose="02040502050405020303" pitchFamily="18" charset="0"/>
                </a:rPr>
                <a:t>Examples from model regions</a:t>
              </a:r>
              <a:endParaRPr lang="en-GB" b="1" kern="1200" dirty="0">
                <a:latin typeface="Georgia" panose="02040502050405020303" pitchFamily="18" charset="0"/>
              </a:endParaRPr>
            </a:p>
          </p:txBody>
        </p:sp>
      </p:grpSp>
      <p:grpSp>
        <p:nvGrpSpPr>
          <p:cNvPr id="15" name="Grupo 14"/>
          <p:cNvGrpSpPr/>
          <p:nvPr/>
        </p:nvGrpSpPr>
        <p:grpSpPr>
          <a:xfrm>
            <a:off x="6041229" y="1221143"/>
            <a:ext cx="763019" cy="1134042"/>
            <a:chOff x="7560887" y="115049"/>
            <a:chExt cx="763019" cy="864032"/>
          </a:xfrm>
        </p:grpSpPr>
        <p:sp>
          <p:nvSpPr>
            <p:cNvPr id="16" name="Rectângulo 15">
              <a:hlinkClick r:id="rId9"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7" name="Rectângulo 16">
              <a:hlinkClick r:id="rId10"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8" name="Grupo 17"/>
          <p:cNvGrpSpPr/>
          <p:nvPr/>
        </p:nvGrpSpPr>
        <p:grpSpPr>
          <a:xfrm>
            <a:off x="7164288" y="1192695"/>
            <a:ext cx="1771254" cy="1134042"/>
            <a:chOff x="6811726" y="115049"/>
            <a:chExt cx="1771254" cy="864032"/>
          </a:xfrm>
        </p:grpSpPr>
        <p:sp>
          <p:nvSpPr>
            <p:cNvPr id="19" name="Rectângulo 18">
              <a:hlinkClick r:id="rId9"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0" name="Rectângulo 19">
              <a:hlinkClick r:id="rId9"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kern="1200" noProof="0" dirty="0" err="1" smtClean="0">
                  <a:solidFill>
                    <a:schemeClr val="bg1"/>
                  </a:solidFill>
                  <a:latin typeface="Georgia" panose="02040502050405020303" pitchFamily="18" charset="0"/>
                </a:rPr>
                <a:t>Main</a:t>
              </a:r>
              <a:r>
                <a:rPr lang="pt-PT" b="1" kern="1200" noProof="0" dirty="0" smtClean="0">
                  <a:solidFill>
                    <a:schemeClr val="bg1"/>
                  </a:solidFill>
                  <a:latin typeface="Georgia" panose="02040502050405020303" pitchFamily="18" charset="0"/>
                </a:rPr>
                <a:t> </a:t>
              </a:r>
              <a:r>
                <a:rPr lang="pt-PT" b="1" kern="1200" noProof="0" dirty="0" err="1" smtClean="0">
                  <a:solidFill>
                    <a:schemeClr val="bg1"/>
                  </a:solidFill>
                  <a:latin typeface="Georgia" panose="02040502050405020303" pitchFamily="18" charset="0"/>
                </a:rPr>
                <a:t>Page</a:t>
              </a:r>
              <a:endParaRPr lang="en-GB" b="1" kern="1200" noProof="0" dirty="0">
                <a:solidFill>
                  <a:schemeClr val="bg1"/>
                </a:solidFill>
                <a:latin typeface="Georgia" panose="02040502050405020303" pitchFamily="18" charset="0"/>
              </a:endParaRPr>
            </a:p>
          </p:txBody>
        </p:sp>
      </p:grpSp>
      <p:sp>
        <p:nvSpPr>
          <p:cNvPr id="23" name="Rectângulo 22"/>
          <p:cNvSpPr/>
          <p:nvPr/>
        </p:nvSpPr>
        <p:spPr>
          <a:xfrm>
            <a:off x="143508" y="2974810"/>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5" name="Rectângulo 24"/>
          <p:cNvSpPr/>
          <p:nvPr/>
        </p:nvSpPr>
        <p:spPr>
          <a:xfrm>
            <a:off x="143508" y="2988394"/>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4" name="Rectângulo 23"/>
          <p:cNvSpPr/>
          <p:nvPr/>
        </p:nvSpPr>
        <p:spPr>
          <a:xfrm>
            <a:off x="143508" y="2974810"/>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6" name="Rectângulo 25"/>
          <p:cNvSpPr/>
          <p:nvPr/>
        </p:nvSpPr>
        <p:spPr>
          <a:xfrm>
            <a:off x="143508" y="2988394"/>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nvGrpSpPr>
          <p:cNvPr id="22" name="Grupo 21"/>
          <p:cNvGrpSpPr/>
          <p:nvPr/>
        </p:nvGrpSpPr>
        <p:grpSpPr>
          <a:xfrm>
            <a:off x="143508" y="2988394"/>
            <a:ext cx="8856984" cy="877680"/>
            <a:chOff x="0" y="634492"/>
            <a:chExt cx="8856984" cy="877680"/>
          </a:xfrm>
        </p:grpSpPr>
        <p:sp>
          <p:nvSpPr>
            <p:cNvPr id="27" name="Rectângulo 26"/>
            <p:cNvSpPr/>
            <p:nvPr/>
          </p:nvSpPr>
          <p:spPr>
            <a:xfrm>
              <a:off x="0" y="634492"/>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9" name="Rectângulo 28"/>
            <p:cNvSpPr/>
            <p:nvPr/>
          </p:nvSpPr>
          <p:spPr>
            <a:xfrm>
              <a:off x="0" y="634492"/>
              <a:ext cx="8856984" cy="87768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Identification of the wood waste collection systems available to the general public</a:t>
              </a:r>
              <a:endParaRPr lang="en-GB" sz="1800" kern="1200" dirty="0">
                <a:latin typeface="Georgia" panose="02040502050405020303" pitchFamily="18" charset="0"/>
              </a:endParaRPr>
            </a:p>
          </p:txBody>
        </p:sp>
      </p:grpSp>
    </p:spTree>
    <p:extLst>
      <p:ext uri="{BB962C8B-B14F-4D97-AF65-F5344CB8AC3E}">
        <p14:creationId xmlns:p14="http://schemas.microsoft.com/office/powerpoint/2010/main" val="153149376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062562776"/>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251528" y="2326822"/>
            <a:ext cx="4485872" cy="598126"/>
            <a:chOff x="72016" y="930430"/>
            <a:chExt cx="4485872" cy="455715"/>
          </a:xfrm>
        </p:grpSpPr>
        <p:sp>
          <p:nvSpPr>
            <p:cNvPr id="9" name="Rectângulo arredondado 8"/>
            <p:cNvSpPr/>
            <p:nvPr/>
          </p:nvSpPr>
          <p:spPr>
            <a:xfrm>
              <a:off x="72016" y="930430"/>
              <a:ext cx="4485872"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ectângulo 9"/>
            <p:cNvSpPr/>
            <p:nvPr/>
          </p:nvSpPr>
          <p:spPr>
            <a:xfrm>
              <a:off x="94262" y="952676"/>
              <a:ext cx="4441380"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pt-PT" sz="2700" b="1" kern="1200" dirty="0" smtClean="0">
                  <a:latin typeface="Georgia" panose="02040502050405020303" pitchFamily="18" charset="0"/>
                </a:rPr>
                <a:t>Step 2</a:t>
              </a:r>
              <a:endParaRPr lang="en-GB" sz="2700" b="1" kern="1200" dirty="0">
                <a:latin typeface="Georgia" panose="02040502050405020303" pitchFamily="18" charset="0"/>
              </a:endParaRPr>
            </a:p>
          </p:txBody>
        </p:sp>
      </p:grpSp>
      <p:sp>
        <p:nvSpPr>
          <p:cNvPr id="11" name="Rectângulo 10"/>
          <p:cNvSpPr/>
          <p:nvPr/>
        </p:nvSpPr>
        <p:spPr>
          <a:xfrm>
            <a:off x="215437" y="3996506"/>
            <a:ext cx="8640952" cy="1321259"/>
          </a:xfrm>
          <a:prstGeom prst="rect">
            <a:avLst/>
          </a:prstGeom>
        </p:spPr>
        <p:txBody>
          <a:bodyPr wrap="square">
            <a:spAutoFit/>
          </a:bodyPr>
          <a:lstStyle/>
          <a:p>
            <a:pPr algn="just">
              <a:lnSpc>
                <a:spcPct val="120000"/>
              </a:lnSpc>
              <a:spcAft>
                <a:spcPts val="600"/>
              </a:spcAft>
            </a:pPr>
            <a:r>
              <a:rPr lang="en-GB" sz="2000" u="sng" dirty="0">
                <a:latin typeface="Georgia" panose="02040502050405020303" pitchFamily="18" charset="0"/>
              </a:rPr>
              <a:t>Involvement of experts, stakeholders, and regional municipalities</a:t>
            </a:r>
            <a:endParaRPr lang="en-GB" sz="2000" dirty="0">
              <a:latin typeface="Georgia" panose="02040502050405020303" pitchFamily="18" charset="0"/>
            </a:endParaRPr>
          </a:p>
          <a:p>
            <a:pPr lvl="0" algn="just">
              <a:lnSpc>
                <a:spcPct val="120000"/>
              </a:lnSpc>
              <a:spcAft>
                <a:spcPts val="600"/>
              </a:spcAft>
            </a:pPr>
            <a:r>
              <a:rPr lang="en-GB" sz="2000" dirty="0" smtClean="0">
                <a:latin typeface="Georgia" panose="02040502050405020303" pitchFamily="18" charset="0"/>
              </a:rPr>
              <a:t>- Identification </a:t>
            </a:r>
            <a:r>
              <a:rPr lang="en-GB" sz="2000" dirty="0">
                <a:latin typeface="Georgia" panose="02040502050405020303" pitchFamily="18" charset="0"/>
              </a:rPr>
              <a:t>of all the institutions needed to be involved</a:t>
            </a:r>
          </a:p>
          <a:p>
            <a:pPr algn="just">
              <a:lnSpc>
                <a:spcPct val="120000"/>
              </a:lnSpc>
              <a:spcAft>
                <a:spcPts val="600"/>
              </a:spcAft>
            </a:pPr>
            <a:r>
              <a:rPr lang="en-GB" sz="2000" dirty="0" smtClean="0">
                <a:latin typeface="Georgia" panose="02040502050405020303" pitchFamily="18" charset="0"/>
              </a:rPr>
              <a:t>- Understand </a:t>
            </a:r>
            <a:r>
              <a:rPr lang="en-GB" sz="2000" dirty="0">
                <a:latin typeface="Georgia" panose="02040502050405020303" pitchFamily="18" charset="0"/>
              </a:rPr>
              <a:t>the expertise, skills and roles of those to be involved</a:t>
            </a:r>
          </a:p>
        </p:txBody>
      </p:sp>
      <p:grpSp>
        <p:nvGrpSpPr>
          <p:cNvPr id="12" name="Grupo 11"/>
          <p:cNvGrpSpPr/>
          <p:nvPr/>
        </p:nvGrpSpPr>
        <p:grpSpPr>
          <a:xfrm>
            <a:off x="273619" y="7648608"/>
            <a:ext cx="4309775" cy="598126"/>
            <a:chOff x="0" y="160075"/>
            <a:chExt cx="8619550" cy="455715"/>
          </a:xfrm>
        </p:grpSpPr>
        <p:sp>
          <p:nvSpPr>
            <p:cNvPr id="13" name="Rectângulo arredondado 12">
              <a:hlinkClick r:id="rId7"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4" name="Rectângulo 13">
              <a:hlinkClick r:id="rId8"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b="1" dirty="0" smtClean="0">
                  <a:latin typeface="Georgia" panose="02040502050405020303" pitchFamily="18" charset="0"/>
                </a:rPr>
                <a:t>Examples from model regions</a:t>
              </a:r>
              <a:endParaRPr lang="en-GB" b="1" kern="1200" dirty="0">
                <a:latin typeface="Georgia" panose="02040502050405020303" pitchFamily="18" charset="0"/>
              </a:endParaRPr>
            </a:p>
          </p:txBody>
        </p:sp>
      </p:grpSp>
      <p:grpSp>
        <p:nvGrpSpPr>
          <p:cNvPr id="15" name="Grupo 14"/>
          <p:cNvGrpSpPr/>
          <p:nvPr/>
        </p:nvGrpSpPr>
        <p:grpSpPr>
          <a:xfrm>
            <a:off x="6041229" y="1230201"/>
            <a:ext cx="763019" cy="1134042"/>
            <a:chOff x="7560887" y="115049"/>
            <a:chExt cx="763019" cy="864032"/>
          </a:xfrm>
        </p:grpSpPr>
        <p:sp>
          <p:nvSpPr>
            <p:cNvPr id="16" name="Rectângulo 15">
              <a:hlinkClick r:id="rId9"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7" name="Rectângulo 16">
              <a:hlinkClick r:id="rId10"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8" name="Grupo 17"/>
          <p:cNvGrpSpPr/>
          <p:nvPr/>
        </p:nvGrpSpPr>
        <p:grpSpPr>
          <a:xfrm>
            <a:off x="7164288" y="1230201"/>
            <a:ext cx="1771254" cy="1134042"/>
            <a:chOff x="6811726" y="115049"/>
            <a:chExt cx="1771254" cy="864032"/>
          </a:xfrm>
        </p:grpSpPr>
        <p:sp>
          <p:nvSpPr>
            <p:cNvPr id="20" name="Rectângulo 19">
              <a:hlinkClick r:id="rId9"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kern="1200" noProof="0" dirty="0" err="1" smtClean="0">
                  <a:solidFill>
                    <a:schemeClr val="bg1"/>
                  </a:solidFill>
                  <a:latin typeface="Georgia" panose="02040502050405020303" pitchFamily="18" charset="0"/>
                </a:rPr>
                <a:t>Main</a:t>
              </a:r>
              <a:r>
                <a:rPr lang="pt-PT" b="1" kern="1200" noProof="0" dirty="0" smtClean="0">
                  <a:solidFill>
                    <a:schemeClr val="bg1"/>
                  </a:solidFill>
                  <a:latin typeface="Georgia" panose="02040502050405020303" pitchFamily="18" charset="0"/>
                </a:rPr>
                <a:t> </a:t>
              </a:r>
              <a:r>
                <a:rPr lang="pt-PT" b="1" kern="1200" noProof="0" dirty="0" err="1" smtClean="0">
                  <a:solidFill>
                    <a:schemeClr val="bg1"/>
                  </a:solidFill>
                  <a:latin typeface="Georgia" panose="02040502050405020303" pitchFamily="18" charset="0"/>
                </a:rPr>
                <a:t>Page</a:t>
              </a:r>
              <a:endParaRPr lang="en-GB" b="1" kern="1200" noProof="0" dirty="0">
                <a:solidFill>
                  <a:schemeClr val="bg1"/>
                </a:solidFill>
                <a:latin typeface="Georgia" panose="02040502050405020303" pitchFamily="18" charset="0"/>
              </a:endParaRPr>
            </a:p>
          </p:txBody>
        </p:sp>
        <p:sp>
          <p:nvSpPr>
            <p:cNvPr id="19" name="Rectângulo 18">
              <a:hlinkClick r:id="rId9"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grpSp>
        <p:nvGrpSpPr>
          <p:cNvPr id="21" name="Grupo 20"/>
          <p:cNvGrpSpPr/>
          <p:nvPr/>
        </p:nvGrpSpPr>
        <p:grpSpPr>
          <a:xfrm>
            <a:off x="4859948" y="7619410"/>
            <a:ext cx="1296228" cy="598126"/>
            <a:chOff x="0" y="160075"/>
            <a:chExt cx="8619550" cy="455715"/>
          </a:xfrm>
        </p:grpSpPr>
        <p:sp>
          <p:nvSpPr>
            <p:cNvPr id="22" name="Rectângulo arredondado 21">
              <a:hlinkClick r:id="rId11"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23" name="Rectângulo 22">
              <a:hlinkClick r:id="rId11"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b="1" dirty="0" smtClean="0">
                  <a:latin typeface="Georgia" panose="02040502050405020303" pitchFamily="18" charset="0"/>
                </a:rPr>
                <a:t>Tools</a:t>
              </a:r>
              <a:endParaRPr lang="en-GB" b="1" kern="1200" dirty="0">
                <a:latin typeface="Georgia" panose="02040502050405020303" pitchFamily="18" charset="0"/>
              </a:endParaRPr>
            </a:p>
          </p:txBody>
        </p:sp>
      </p:grpSp>
      <p:grpSp>
        <p:nvGrpSpPr>
          <p:cNvPr id="24" name="Grupo 23"/>
          <p:cNvGrpSpPr/>
          <p:nvPr/>
        </p:nvGrpSpPr>
        <p:grpSpPr>
          <a:xfrm>
            <a:off x="6415140" y="7648606"/>
            <a:ext cx="2383923" cy="598126"/>
            <a:chOff x="0" y="160075"/>
            <a:chExt cx="8619550" cy="455715"/>
          </a:xfrm>
        </p:grpSpPr>
        <p:sp>
          <p:nvSpPr>
            <p:cNvPr id="25" name="Rectângulo arredondado 24">
              <a:hlinkClick r:id="rId12"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26" name="Rectângulo 25">
              <a:hlinkClick r:id="rId13"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b="1" dirty="0" smtClean="0">
                  <a:latin typeface="Georgia" panose="02040502050405020303" pitchFamily="18" charset="0"/>
                </a:rPr>
                <a:t>Possible Actions</a:t>
              </a:r>
              <a:endParaRPr lang="en-GB" b="1" kern="1200" dirty="0">
                <a:latin typeface="Georgia" panose="02040502050405020303" pitchFamily="18" charset="0"/>
              </a:endParaRPr>
            </a:p>
          </p:txBody>
        </p:sp>
      </p:grpSp>
      <p:sp>
        <p:nvSpPr>
          <p:cNvPr id="28" name="Rectângulo 27"/>
          <p:cNvSpPr/>
          <p:nvPr/>
        </p:nvSpPr>
        <p:spPr>
          <a:xfrm>
            <a:off x="143508" y="2988394"/>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1" name="Rectângulo 30"/>
          <p:cNvSpPr/>
          <p:nvPr/>
        </p:nvSpPr>
        <p:spPr>
          <a:xfrm>
            <a:off x="143508" y="2988394"/>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9" name="Rectângulo 28"/>
          <p:cNvSpPr/>
          <p:nvPr/>
        </p:nvSpPr>
        <p:spPr>
          <a:xfrm>
            <a:off x="143508" y="2988394"/>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2" name="Rectângulo 31"/>
          <p:cNvSpPr/>
          <p:nvPr/>
        </p:nvSpPr>
        <p:spPr>
          <a:xfrm>
            <a:off x="143508" y="2988394"/>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nvGrpSpPr>
          <p:cNvPr id="33" name="Grupo 32"/>
          <p:cNvGrpSpPr/>
          <p:nvPr/>
        </p:nvGrpSpPr>
        <p:grpSpPr>
          <a:xfrm>
            <a:off x="143508" y="2988394"/>
            <a:ext cx="8856984" cy="877680"/>
            <a:chOff x="0" y="2002637"/>
            <a:chExt cx="8856984" cy="877680"/>
          </a:xfrm>
        </p:grpSpPr>
        <p:sp>
          <p:nvSpPr>
            <p:cNvPr id="35" name="Rectângulo 34"/>
            <p:cNvSpPr/>
            <p:nvPr/>
          </p:nvSpPr>
          <p:spPr>
            <a:xfrm>
              <a:off x="0" y="2002637"/>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6" name="Rectângulo 35"/>
            <p:cNvSpPr/>
            <p:nvPr/>
          </p:nvSpPr>
          <p:spPr>
            <a:xfrm>
              <a:off x="0" y="2002637"/>
              <a:ext cx="8856984" cy="87768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Identification if the wood waste collection systems available to the general public in the region are sufficient or if it needs to be expanded</a:t>
              </a:r>
              <a:endParaRPr lang="en-GB" sz="1800" kern="1200" dirty="0">
                <a:latin typeface="Georgia" panose="02040502050405020303" pitchFamily="18" charset="0"/>
              </a:endParaRPr>
            </a:p>
          </p:txBody>
        </p:sp>
      </p:grpSp>
    </p:spTree>
    <p:extLst>
      <p:ext uri="{BB962C8B-B14F-4D97-AF65-F5344CB8AC3E}">
        <p14:creationId xmlns:p14="http://schemas.microsoft.com/office/powerpoint/2010/main" val="194551911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734011130"/>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1" name="Grupo 10"/>
          <p:cNvGrpSpPr/>
          <p:nvPr/>
        </p:nvGrpSpPr>
        <p:grpSpPr>
          <a:xfrm>
            <a:off x="251528" y="2421332"/>
            <a:ext cx="4485872" cy="598126"/>
            <a:chOff x="72016" y="3002095"/>
            <a:chExt cx="4485872" cy="455715"/>
          </a:xfrm>
        </p:grpSpPr>
        <p:sp>
          <p:nvSpPr>
            <p:cNvPr id="15" name="Rectângulo arredondado 14"/>
            <p:cNvSpPr/>
            <p:nvPr/>
          </p:nvSpPr>
          <p:spPr>
            <a:xfrm>
              <a:off x="72016" y="3002095"/>
              <a:ext cx="4485872"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Rectângulo 15"/>
            <p:cNvSpPr/>
            <p:nvPr/>
          </p:nvSpPr>
          <p:spPr>
            <a:xfrm>
              <a:off x="94262" y="3024341"/>
              <a:ext cx="4441380"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pt-PT" sz="2700" b="1" kern="1200" dirty="0" smtClean="0">
                  <a:latin typeface="Georgia" panose="02040502050405020303" pitchFamily="18" charset="0"/>
                </a:rPr>
                <a:t>Step 4</a:t>
              </a:r>
              <a:endParaRPr lang="en-GB" sz="2700" b="1" kern="1200" dirty="0">
                <a:latin typeface="Georgia" panose="02040502050405020303" pitchFamily="18" charset="0"/>
              </a:endParaRPr>
            </a:p>
          </p:txBody>
        </p:sp>
      </p:grpSp>
      <p:grpSp>
        <p:nvGrpSpPr>
          <p:cNvPr id="17" name="Grupo 16"/>
          <p:cNvGrpSpPr/>
          <p:nvPr/>
        </p:nvGrpSpPr>
        <p:grpSpPr>
          <a:xfrm>
            <a:off x="273619" y="7955326"/>
            <a:ext cx="4309775" cy="598126"/>
            <a:chOff x="0" y="160075"/>
            <a:chExt cx="8619550" cy="455715"/>
          </a:xfrm>
        </p:grpSpPr>
        <p:sp>
          <p:nvSpPr>
            <p:cNvPr id="18" name="Rectângulo arredondado 17">
              <a:hlinkClick r:id="rId7"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9" name="Rectângulo 18">
              <a:hlinkClick r:id="rId8"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Examples from model regions</a:t>
              </a:r>
              <a:endParaRPr lang="en-GB" sz="2000" b="1" kern="1200" dirty="0">
                <a:latin typeface="Georgia" panose="02040502050405020303" pitchFamily="18" charset="0"/>
              </a:endParaRPr>
            </a:p>
          </p:txBody>
        </p:sp>
      </p:grpSp>
      <p:sp>
        <p:nvSpPr>
          <p:cNvPr id="20" name="Rectângulo 19"/>
          <p:cNvSpPr/>
          <p:nvPr/>
        </p:nvSpPr>
        <p:spPr>
          <a:xfrm>
            <a:off x="179512" y="3811254"/>
            <a:ext cx="8640952" cy="1354217"/>
          </a:xfrm>
          <a:prstGeom prst="rect">
            <a:avLst/>
          </a:prstGeom>
        </p:spPr>
        <p:txBody>
          <a:bodyPr wrap="square">
            <a:spAutoFit/>
          </a:bodyPr>
          <a:lstStyle/>
          <a:p>
            <a:pPr marL="342900" lvl="0" indent="-342900" algn="just">
              <a:lnSpc>
                <a:spcPct val="120000"/>
              </a:lnSpc>
              <a:spcAft>
                <a:spcPts val="600"/>
              </a:spcAft>
              <a:buFont typeface="Wingdings" panose="05000000000000000000" pitchFamily="2" charset="2"/>
              <a:buChar char="ü"/>
            </a:pPr>
            <a:r>
              <a:rPr lang="en-GB" sz="2000" u="sng" dirty="0">
                <a:latin typeface="Georgia" panose="02040502050405020303" pitchFamily="18" charset="0"/>
              </a:rPr>
              <a:t>Definition of the expansion needs </a:t>
            </a:r>
          </a:p>
          <a:p>
            <a:pPr marL="447675" lvl="0" indent="-185738" algn="just">
              <a:lnSpc>
                <a:spcPct val="120000"/>
              </a:lnSpc>
              <a:spcAft>
                <a:spcPts val="600"/>
              </a:spcAft>
            </a:pPr>
            <a:r>
              <a:rPr lang="en-GB" sz="2000" dirty="0" smtClean="0">
                <a:latin typeface="Georgia" panose="02040502050405020303" pitchFamily="18" charset="0"/>
              </a:rPr>
              <a:t>- Create </a:t>
            </a:r>
            <a:r>
              <a:rPr lang="en-GB" sz="2000" dirty="0">
                <a:latin typeface="Georgia" panose="02040502050405020303" pitchFamily="18" charset="0"/>
              </a:rPr>
              <a:t>or expand the existing door-to-door wood waste collection</a:t>
            </a:r>
          </a:p>
          <a:p>
            <a:pPr marL="447675" lvl="0" indent="-185738" algn="just">
              <a:lnSpc>
                <a:spcPct val="120000"/>
              </a:lnSpc>
              <a:spcAft>
                <a:spcPts val="600"/>
              </a:spcAft>
            </a:pPr>
            <a:r>
              <a:rPr lang="en-GB" sz="2000" dirty="0" smtClean="0">
                <a:latin typeface="Georgia" panose="02040502050405020303" pitchFamily="18" charset="0"/>
              </a:rPr>
              <a:t>- Create </a:t>
            </a:r>
            <a:r>
              <a:rPr lang="en-GB" sz="2000" dirty="0">
                <a:latin typeface="Georgia" panose="02040502050405020303" pitchFamily="18" charset="0"/>
              </a:rPr>
              <a:t>or expand the wood waste drop-off recycle centre</a:t>
            </a:r>
          </a:p>
        </p:txBody>
      </p:sp>
      <p:grpSp>
        <p:nvGrpSpPr>
          <p:cNvPr id="21" name="Grupo 20"/>
          <p:cNvGrpSpPr/>
          <p:nvPr/>
        </p:nvGrpSpPr>
        <p:grpSpPr>
          <a:xfrm>
            <a:off x="6041229" y="1220679"/>
            <a:ext cx="763019" cy="1134042"/>
            <a:chOff x="7560887" y="115049"/>
            <a:chExt cx="763019" cy="864032"/>
          </a:xfrm>
        </p:grpSpPr>
        <p:sp>
          <p:nvSpPr>
            <p:cNvPr id="22" name="Rectângulo 21">
              <a:hlinkClick r:id="rId9"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3" name="Rectângulo 22">
              <a:hlinkClick r:id="rId10"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24" name="Grupo 23"/>
          <p:cNvGrpSpPr/>
          <p:nvPr/>
        </p:nvGrpSpPr>
        <p:grpSpPr>
          <a:xfrm>
            <a:off x="7164288" y="1221143"/>
            <a:ext cx="1771254" cy="1134042"/>
            <a:chOff x="6811726" y="115049"/>
            <a:chExt cx="1771254" cy="864032"/>
          </a:xfrm>
        </p:grpSpPr>
        <p:sp>
          <p:nvSpPr>
            <p:cNvPr id="25" name="Rectângulo 24">
              <a:hlinkClick r:id="rId9"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6" name="Rectângulo 25">
              <a:hlinkClick r:id="rId9"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grpSp>
        <p:nvGrpSpPr>
          <p:cNvPr id="27" name="Grupo 26"/>
          <p:cNvGrpSpPr/>
          <p:nvPr/>
        </p:nvGrpSpPr>
        <p:grpSpPr>
          <a:xfrm>
            <a:off x="4859948" y="7926128"/>
            <a:ext cx="1296228" cy="598126"/>
            <a:chOff x="0" y="160075"/>
            <a:chExt cx="8619550" cy="455715"/>
          </a:xfrm>
        </p:grpSpPr>
        <p:sp>
          <p:nvSpPr>
            <p:cNvPr id="28" name="Rectângulo arredondado 27">
              <a:hlinkClick r:id="rId11"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29" name="Rectângulo 28">
              <a:hlinkClick r:id="rId12"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Tools</a:t>
              </a:r>
              <a:endParaRPr lang="en-GB" sz="2000" b="1" kern="1200" dirty="0">
                <a:latin typeface="Georgia" panose="02040502050405020303" pitchFamily="18" charset="0"/>
              </a:endParaRPr>
            </a:p>
          </p:txBody>
        </p:sp>
      </p:grpSp>
      <p:grpSp>
        <p:nvGrpSpPr>
          <p:cNvPr id="30" name="Grupo 29"/>
          <p:cNvGrpSpPr/>
          <p:nvPr/>
        </p:nvGrpSpPr>
        <p:grpSpPr>
          <a:xfrm>
            <a:off x="6415140" y="7955324"/>
            <a:ext cx="2383923" cy="598126"/>
            <a:chOff x="0" y="160075"/>
            <a:chExt cx="8619550" cy="455715"/>
          </a:xfrm>
        </p:grpSpPr>
        <p:sp>
          <p:nvSpPr>
            <p:cNvPr id="31" name="Rectângulo arredondado 30">
              <a:hlinkClick r:id="rId13"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32" name="Rectângulo 31">
              <a:hlinkClick r:id="rId14"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Possible Actions</a:t>
              </a:r>
              <a:endParaRPr lang="en-GB" sz="2000" b="1" kern="1200" dirty="0">
                <a:latin typeface="Georgia" panose="02040502050405020303" pitchFamily="18" charset="0"/>
              </a:endParaRPr>
            </a:p>
          </p:txBody>
        </p:sp>
      </p:grpSp>
      <p:sp>
        <p:nvSpPr>
          <p:cNvPr id="34" name="Rectângulo 33"/>
          <p:cNvSpPr/>
          <p:nvPr/>
        </p:nvSpPr>
        <p:spPr>
          <a:xfrm>
            <a:off x="143508" y="3060402"/>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7" name="Rectângulo 36"/>
          <p:cNvSpPr/>
          <p:nvPr/>
        </p:nvSpPr>
        <p:spPr>
          <a:xfrm>
            <a:off x="143508" y="3060402"/>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5" name="Rectângulo 34"/>
          <p:cNvSpPr/>
          <p:nvPr/>
        </p:nvSpPr>
        <p:spPr>
          <a:xfrm>
            <a:off x="143508" y="3060402"/>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8" name="Rectângulo 37"/>
          <p:cNvSpPr/>
          <p:nvPr/>
        </p:nvSpPr>
        <p:spPr>
          <a:xfrm>
            <a:off x="143508" y="3060402"/>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nvGrpSpPr>
          <p:cNvPr id="33" name="Grupo 32"/>
          <p:cNvGrpSpPr/>
          <p:nvPr/>
        </p:nvGrpSpPr>
        <p:grpSpPr>
          <a:xfrm>
            <a:off x="143508" y="3060402"/>
            <a:ext cx="8856984" cy="877680"/>
            <a:chOff x="0" y="5026976"/>
            <a:chExt cx="8856984" cy="877680"/>
          </a:xfrm>
        </p:grpSpPr>
        <p:sp>
          <p:nvSpPr>
            <p:cNvPr id="39" name="Rectângulo 38"/>
            <p:cNvSpPr/>
            <p:nvPr/>
          </p:nvSpPr>
          <p:spPr>
            <a:xfrm>
              <a:off x="0" y="5026976"/>
              <a:ext cx="8856984" cy="8776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1" name="Rectângulo 40"/>
            <p:cNvSpPr/>
            <p:nvPr/>
          </p:nvSpPr>
          <p:spPr>
            <a:xfrm>
              <a:off x="0" y="5026976"/>
              <a:ext cx="8856984" cy="87768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8120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n-GB" sz="1800" b="1" kern="1200" dirty="0" smtClean="0">
                  <a:latin typeface="Georgia" panose="02040502050405020303" pitchFamily="18" charset="0"/>
                </a:rPr>
                <a:t>The wood waste collection systems available to the general public in the region needs to be expanded</a:t>
              </a:r>
              <a:endParaRPr lang="en-GB" sz="1800" kern="1200" dirty="0">
                <a:latin typeface="Georgia" panose="02040502050405020303" pitchFamily="18" charset="0"/>
              </a:endParaRPr>
            </a:p>
          </p:txBody>
        </p:sp>
      </p:grpSp>
    </p:spTree>
    <p:extLst>
      <p:ext uri="{BB962C8B-B14F-4D97-AF65-F5344CB8AC3E}">
        <p14:creationId xmlns:p14="http://schemas.microsoft.com/office/powerpoint/2010/main" val="289541887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061030464"/>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251520" y="2768311"/>
            <a:ext cx="4464496" cy="598126"/>
            <a:chOff x="0" y="160075"/>
            <a:chExt cx="8619550" cy="455715"/>
          </a:xfrm>
        </p:grpSpPr>
        <p:sp>
          <p:nvSpPr>
            <p:cNvPr id="6" name="Rectângulo arredondado 5"/>
            <p:cNvSpPr/>
            <p:nvPr/>
          </p:nvSpPr>
          <p:spPr>
            <a:xfrm>
              <a:off x="0" y="160075"/>
              <a:ext cx="8619550"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ectângulo 6"/>
            <p:cNvSpPr/>
            <p:nvPr/>
          </p:nvSpPr>
          <p:spPr>
            <a:xfrm>
              <a:off x="22246" y="182321"/>
              <a:ext cx="8575058"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
        <p:nvSpPr>
          <p:cNvPr id="8" name="CaixaDeTexto 7">
            <a:hlinkClick r:id="rId7" action="ppaction://hlinksldjump"/>
          </p:cNvPr>
          <p:cNvSpPr txBox="1"/>
          <p:nvPr/>
        </p:nvSpPr>
        <p:spPr>
          <a:xfrm>
            <a:off x="1259632" y="3555458"/>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Austria</a:t>
            </a:r>
            <a:endParaRPr lang="en-GB" dirty="0">
              <a:latin typeface="Georgia" panose="02040502050405020303" pitchFamily="18" charset="0"/>
            </a:endParaRPr>
          </a:p>
        </p:txBody>
      </p:sp>
      <p:sp>
        <p:nvSpPr>
          <p:cNvPr id="9" name="CaixaDeTexto 8">
            <a:hlinkClick r:id="rId8" action="ppaction://hlinksldjump"/>
          </p:cNvPr>
          <p:cNvSpPr txBox="1"/>
          <p:nvPr/>
        </p:nvSpPr>
        <p:spPr>
          <a:xfrm>
            <a:off x="1259632" y="4231860"/>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Italy</a:t>
            </a:r>
            <a:endParaRPr lang="en-GB" dirty="0">
              <a:latin typeface="Georgia" panose="02040502050405020303" pitchFamily="18" charset="0"/>
            </a:endParaRPr>
          </a:p>
        </p:txBody>
      </p:sp>
      <p:sp>
        <p:nvSpPr>
          <p:cNvPr id="10" name="CaixaDeTexto 9">
            <a:hlinkClick r:id="rId9" action="ppaction://hlinksldjump"/>
          </p:cNvPr>
          <p:cNvSpPr txBox="1"/>
          <p:nvPr/>
        </p:nvSpPr>
        <p:spPr>
          <a:xfrm>
            <a:off x="1271154" y="4927892"/>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United Kingdom</a:t>
            </a:r>
            <a:endParaRPr lang="en-GB" dirty="0">
              <a:latin typeface="Georgia" panose="02040502050405020303" pitchFamily="18" charset="0"/>
            </a:endParaRPr>
          </a:p>
        </p:txBody>
      </p:sp>
      <p:sp>
        <p:nvSpPr>
          <p:cNvPr id="11" name="CaixaDeTexto 10">
            <a:hlinkClick r:id="rId10" action="ppaction://hlinksldjump"/>
          </p:cNvPr>
          <p:cNvSpPr txBox="1"/>
          <p:nvPr/>
        </p:nvSpPr>
        <p:spPr>
          <a:xfrm>
            <a:off x="1271154" y="5623924"/>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Sweden</a:t>
            </a:r>
            <a:endParaRPr lang="en-GB" dirty="0">
              <a:latin typeface="Georgia" panose="02040502050405020303" pitchFamily="18" charset="0"/>
            </a:endParaRPr>
          </a:p>
        </p:txBody>
      </p:sp>
      <p:sp>
        <p:nvSpPr>
          <p:cNvPr id="12" name="CaixaDeTexto 11">
            <a:hlinkClick r:id="rId11" action="ppaction://hlinksldjump"/>
          </p:cNvPr>
          <p:cNvSpPr txBox="1"/>
          <p:nvPr/>
        </p:nvSpPr>
        <p:spPr>
          <a:xfrm>
            <a:off x="1259632" y="6303116"/>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Germany</a:t>
            </a:r>
            <a:endParaRPr lang="en-GB" dirty="0">
              <a:latin typeface="Georgia" panose="02040502050405020303" pitchFamily="18" charset="0"/>
            </a:endParaRPr>
          </a:p>
        </p:txBody>
      </p:sp>
      <p:grpSp>
        <p:nvGrpSpPr>
          <p:cNvPr id="13" name="Grupo 12"/>
          <p:cNvGrpSpPr/>
          <p:nvPr/>
        </p:nvGrpSpPr>
        <p:grpSpPr>
          <a:xfrm>
            <a:off x="6041229" y="1211745"/>
            <a:ext cx="763019" cy="1134042"/>
            <a:chOff x="7560887" y="115049"/>
            <a:chExt cx="763019" cy="864032"/>
          </a:xfrm>
        </p:grpSpPr>
        <p:sp>
          <p:nvSpPr>
            <p:cNvPr id="14" name="Rectângulo 13">
              <a:hlinkClick r:id="rId12"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13"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6" name="Grupo 15"/>
          <p:cNvGrpSpPr/>
          <p:nvPr/>
        </p:nvGrpSpPr>
        <p:grpSpPr>
          <a:xfrm>
            <a:off x="7164288" y="1221143"/>
            <a:ext cx="1771254" cy="1134042"/>
            <a:chOff x="6811726" y="115049"/>
            <a:chExt cx="1771254" cy="864032"/>
          </a:xfrm>
        </p:grpSpPr>
        <p:sp>
          <p:nvSpPr>
            <p:cNvPr id="17" name="Rectângulo 16">
              <a:hlinkClick r:id="rId12"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8" name="Rectângulo 17">
              <a:hlinkClick r:id="rId12"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Tree>
    <p:extLst>
      <p:ext uri="{BB962C8B-B14F-4D97-AF65-F5344CB8AC3E}">
        <p14:creationId xmlns:p14="http://schemas.microsoft.com/office/powerpoint/2010/main" val="92909749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79786607"/>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aixaDeTexto 7"/>
          <p:cNvSpPr txBox="1"/>
          <p:nvPr/>
        </p:nvSpPr>
        <p:spPr>
          <a:xfrm>
            <a:off x="294952" y="2326821"/>
            <a:ext cx="201622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Austria</a:t>
            </a:r>
            <a:endParaRPr lang="en-GB" dirty="0">
              <a:latin typeface="Georgia" panose="02040502050405020303" pitchFamily="18" charset="0"/>
            </a:endParaRPr>
          </a:p>
        </p:txBody>
      </p:sp>
      <p:sp>
        <p:nvSpPr>
          <p:cNvPr id="9" name="Rectângulo 8"/>
          <p:cNvSpPr/>
          <p:nvPr/>
        </p:nvSpPr>
        <p:spPr>
          <a:xfrm>
            <a:off x="251520" y="2772370"/>
            <a:ext cx="8629438" cy="405624"/>
          </a:xfrm>
          <a:prstGeom prst="rect">
            <a:avLst/>
          </a:prstGeom>
          <a:ln w="19050">
            <a:solidFill>
              <a:schemeClr val="tx1"/>
            </a:solidFill>
          </a:ln>
        </p:spPr>
        <p:txBody>
          <a:bodyPr wrap="square">
            <a:spAutoFit/>
          </a:bodyPr>
          <a:lstStyle/>
          <a:p>
            <a:pPr algn="just">
              <a:lnSpc>
                <a:spcPct val="110000"/>
              </a:lnSpc>
              <a:spcAft>
                <a:spcPts val="600"/>
              </a:spcAft>
            </a:pPr>
            <a:r>
              <a:rPr lang="en-GB" sz="2000" dirty="0" smtClean="0">
                <a:latin typeface="Georgia" panose="02040502050405020303" pitchFamily="18" charset="0"/>
              </a:rPr>
              <a:t>No examples regarding research and academia</a:t>
            </a:r>
            <a:endParaRPr lang="en-GB" sz="2000" dirty="0">
              <a:latin typeface="Georgia" panose="02040502050405020303" pitchFamily="18" charset="0"/>
            </a:endParaRPr>
          </a:p>
        </p:txBody>
      </p:sp>
      <p:grpSp>
        <p:nvGrpSpPr>
          <p:cNvPr id="10" name="Grupo 9"/>
          <p:cNvGrpSpPr/>
          <p:nvPr/>
        </p:nvGrpSpPr>
        <p:grpSpPr>
          <a:xfrm>
            <a:off x="6041229" y="1192779"/>
            <a:ext cx="763019" cy="1134042"/>
            <a:chOff x="7560887" y="115049"/>
            <a:chExt cx="763019" cy="864032"/>
          </a:xfrm>
        </p:grpSpPr>
        <p:sp>
          <p:nvSpPr>
            <p:cNvPr id="11" name="Rectângulo 10">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grpSp>
        <p:nvGrpSpPr>
          <p:cNvPr id="5" name="Grupo 4"/>
          <p:cNvGrpSpPr/>
          <p:nvPr/>
        </p:nvGrpSpPr>
        <p:grpSpPr>
          <a:xfrm>
            <a:off x="4920958" y="8089395"/>
            <a:ext cx="3960000" cy="598126"/>
            <a:chOff x="0" y="160075"/>
            <a:chExt cx="8619550" cy="455715"/>
          </a:xfrm>
        </p:grpSpPr>
        <p:sp>
          <p:nvSpPr>
            <p:cNvPr id="6" name="Rectângulo arredondado 5">
              <a:hlinkClick r:id="rId9"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9"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Tree>
    <p:extLst>
      <p:ext uri="{BB962C8B-B14F-4D97-AF65-F5344CB8AC3E}">
        <p14:creationId xmlns:p14="http://schemas.microsoft.com/office/powerpoint/2010/main" val="111198188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809743256"/>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aixaDeTexto 7"/>
          <p:cNvSpPr txBox="1"/>
          <p:nvPr/>
        </p:nvSpPr>
        <p:spPr>
          <a:xfrm>
            <a:off x="277330" y="2333675"/>
            <a:ext cx="201622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Italy</a:t>
            </a:r>
            <a:endParaRPr lang="en-GB" dirty="0">
              <a:latin typeface="Georgia" panose="02040502050405020303" pitchFamily="18" charset="0"/>
            </a:endParaRPr>
          </a:p>
        </p:txBody>
      </p:sp>
      <p:grpSp>
        <p:nvGrpSpPr>
          <p:cNvPr id="10" name="Grupo 9"/>
          <p:cNvGrpSpPr/>
          <p:nvPr/>
        </p:nvGrpSpPr>
        <p:grpSpPr>
          <a:xfrm>
            <a:off x="6041229" y="1272053"/>
            <a:ext cx="763019" cy="1030947"/>
            <a:chOff x="7560887" y="115049"/>
            <a:chExt cx="763019" cy="864032"/>
          </a:xfrm>
        </p:grpSpPr>
        <p:sp>
          <p:nvSpPr>
            <p:cNvPr id="11" name="Rectângulo 10">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
        <p:nvSpPr>
          <p:cNvPr id="2" name="Rectângulo 1"/>
          <p:cNvSpPr/>
          <p:nvPr/>
        </p:nvSpPr>
        <p:spPr>
          <a:xfrm>
            <a:off x="263042" y="2800229"/>
            <a:ext cx="8629438" cy="405624"/>
          </a:xfrm>
          <a:prstGeom prst="rect">
            <a:avLst/>
          </a:prstGeom>
          <a:ln w="19050">
            <a:solidFill>
              <a:schemeClr val="tx1"/>
            </a:solidFill>
          </a:ln>
        </p:spPr>
        <p:txBody>
          <a:bodyPr wrap="square">
            <a:spAutoFit/>
          </a:bodyPr>
          <a:lstStyle/>
          <a:p>
            <a:pPr algn="just">
              <a:lnSpc>
                <a:spcPct val="110000"/>
              </a:lnSpc>
              <a:spcAft>
                <a:spcPts val="600"/>
              </a:spcAft>
            </a:pPr>
            <a:r>
              <a:rPr lang="en-GB" sz="2000" dirty="0">
                <a:latin typeface="Georgia" panose="02040502050405020303" pitchFamily="18" charset="0"/>
              </a:rPr>
              <a:t>No examples regarding research and academia</a:t>
            </a:r>
            <a:endParaRPr lang="en-GB" sz="2000" dirty="0">
              <a:latin typeface="Georgia" panose="02040502050405020303" pitchFamily="18" charset="0"/>
            </a:endParaRPr>
          </a:p>
        </p:txBody>
      </p:sp>
      <p:grpSp>
        <p:nvGrpSpPr>
          <p:cNvPr id="5" name="Grupo 4"/>
          <p:cNvGrpSpPr/>
          <p:nvPr/>
        </p:nvGrpSpPr>
        <p:grpSpPr>
          <a:xfrm>
            <a:off x="4917752" y="8091962"/>
            <a:ext cx="3960000" cy="598126"/>
            <a:chOff x="0" y="160075"/>
            <a:chExt cx="8619550" cy="455715"/>
          </a:xfrm>
        </p:grpSpPr>
        <p:sp>
          <p:nvSpPr>
            <p:cNvPr id="6" name="Rectângulo arredondado 5">
              <a:hlinkClick r:id="rId9"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10"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Tree>
    <p:extLst>
      <p:ext uri="{BB962C8B-B14F-4D97-AF65-F5344CB8AC3E}">
        <p14:creationId xmlns:p14="http://schemas.microsoft.com/office/powerpoint/2010/main" val="407635729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588362328"/>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aixaDeTexto 7"/>
          <p:cNvSpPr txBox="1"/>
          <p:nvPr/>
        </p:nvSpPr>
        <p:spPr>
          <a:xfrm>
            <a:off x="280096" y="2355186"/>
            <a:ext cx="201622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United Kingdom</a:t>
            </a:r>
            <a:endParaRPr lang="en-GB" dirty="0">
              <a:latin typeface="Georgia" panose="02040502050405020303" pitchFamily="18" charset="0"/>
            </a:endParaRPr>
          </a:p>
        </p:txBody>
      </p:sp>
      <p:grpSp>
        <p:nvGrpSpPr>
          <p:cNvPr id="10" name="Grupo 9"/>
          <p:cNvGrpSpPr/>
          <p:nvPr/>
        </p:nvGrpSpPr>
        <p:grpSpPr>
          <a:xfrm>
            <a:off x="6041229" y="1192779"/>
            <a:ext cx="763019" cy="1134042"/>
            <a:chOff x="7560887" y="115049"/>
            <a:chExt cx="763019" cy="864032"/>
          </a:xfrm>
        </p:grpSpPr>
        <p:sp>
          <p:nvSpPr>
            <p:cNvPr id="11" name="Rectângulo 10">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
        <p:nvSpPr>
          <p:cNvPr id="2" name="Rectângulo 1"/>
          <p:cNvSpPr/>
          <p:nvPr/>
        </p:nvSpPr>
        <p:spPr>
          <a:xfrm>
            <a:off x="251520" y="3018873"/>
            <a:ext cx="8640960" cy="1167371"/>
          </a:xfrm>
          <a:prstGeom prst="rect">
            <a:avLst/>
          </a:prstGeom>
          <a:ln w="19050">
            <a:solidFill>
              <a:schemeClr val="tx1"/>
            </a:solidFill>
          </a:ln>
        </p:spPr>
        <p:txBody>
          <a:bodyPr wrap="square">
            <a:spAutoFit/>
          </a:bodyPr>
          <a:lstStyle/>
          <a:p>
            <a:pPr algn="just">
              <a:lnSpc>
                <a:spcPct val="120000"/>
              </a:lnSpc>
              <a:spcAft>
                <a:spcPts val="600"/>
              </a:spcAft>
            </a:pPr>
            <a:r>
              <a:rPr lang="en-GB" sz="2000" dirty="0">
                <a:latin typeface="Georgia" panose="02040502050405020303" pitchFamily="18" charset="0"/>
              </a:rPr>
              <a:t>Household wood waste is usually collected at household waste recycling centres (HWRC) or via council’s waste collection systems where these are available</a:t>
            </a:r>
          </a:p>
        </p:txBody>
      </p:sp>
      <p:grpSp>
        <p:nvGrpSpPr>
          <p:cNvPr id="5" name="Grupo 4"/>
          <p:cNvGrpSpPr/>
          <p:nvPr/>
        </p:nvGrpSpPr>
        <p:grpSpPr>
          <a:xfrm>
            <a:off x="4918192" y="8091962"/>
            <a:ext cx="3960000" cy="598126"/>
            <a:chOff x="0" y="160075"/>
            <a:chExt cx="8619550" cy="455715"/>
          </a:xfrm>
        </p:grpSpPr>
        <p:sp>
          <p:nvSpPr>
            <p:cNvPr id="6" name="Rectângulo arredondado 5">
              <a:hlinkClick r:id="rId9"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9"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Tree>
    <p:extLst>
      <p:ext uri="{BB962C8B-B14F-4D97-AF65-F5344CB8AC3E}">
        <p14:creationId xmlns:p14="http://schemas.microsoft.com/office/powerpoint/2010/main" val="53350701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433665835"/>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4917752" y="8091962"/>
            <a:ext cx="3960000" cy="598126"/>
            <a:chOff x="0" y="160075"/>
            <a:chExt cx="8619550" cy="455715"/>
          </a:xfrm>
        </p:grpSpPr>
        <p:sp>
          <p:nvSpPr>
            <p:cNvPr id="6" name="Rectângulo arredondado 5">
              <a:hlinkClick r:id="rId7"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8"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
        <p:nvSpPr>
          <p:cNvPr id="8" name="CaixaDeTexto 7"/>
          <p:cNvSpPr txBox="1"/>
          <p:nvPr/>
        </p:nvSpPr>
        <p:spPr>
          <a:xfrm>
            <a:off x="284745" y="2355186"/>
            <a:ext cx="201622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Sweden</a:t>
            </a:r>
            <a:endParaRPr lang="en-GB" dirty="0">
              <a:latin typeface="Georgia" panose="02040502050405020303" pitchFamily="18" charset="0"/>
            </a:endParaRPr>
          </a:p>
        </p:txBody>
      </p:sp>
      <p:grpSp>
        <p:nvGrpSpPr>
          <p:cNvPr id="10" name="Grupo 9"/>
          <p:cNvGrpSpPr/>
          <p:nvPr/>
        </p:nvGrpSpPr>
        <p:grpSpPr>
          <a:xfrm>
            <a:off x="6041229" y="1192779"/>
            <a:ext cx="763019" cy="1134042"/>
            <a:chOff x="7560887" y="115049"/>
            <a:chExt cx="763019" cy="864032"/>
          </a:xfrm>
        </p:grpSpPr>
        <p:sp>
          <p:nvSpPr>
            <p:cNvPr id="11" name="Rectângulo 10">
              <a:hlinkClick r:id="rId9"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10"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9"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9"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
        <p:nvSpPr>
          <p:cNvPr id="2" name="Rectângulo 1"/>
          <p:cNvSpPr/>
          <p:nvPr/>
        </p:nvSpPr>
        <p:spPr>
          <a:xfrm>
            <a:off x="291617" y="2844378"/>
            <a:ext cx="8600864" cy="1167371"/>
          </a:xfrm>
          <a:prstGeom prst="rect">
            <a:avLst/>
          </a:prstGeom>
          <a:ln w="19050">
            <a:solidFill>
              <a:schemeClr val="tx1"/>
            </a:solidFill>
          </a:ln>
        </p:spPr>
        <p:txBody>
          <a:bodyPr wrap="square">
            <a:spAutoFit/>
          </a:bodyPr>
          <a:lstStyle/>
          <a:p>
            <a:pPr algn="just">
              <a:lnSpc>
                <a:spcPct val="120000"/>
              </a:lnSpc>
              <a:spcAft>
                <a:spcPts val="600"/>
              </a:spcAft>
            </a:pPr>
            <a:r>
              <a:rPr lang="en-GB" sz="2000" dirty="0">
                <a:latin typeface="Georgia" panose="02040502050405020303" pitchFamily="18" charset="0"/>
              </a:rPr>
              <a:t>Households are responsible for separating and depositing waste at available collection points. They must also follow the municipality's rules for waste management</a:t>
            </a:r>
          </a:p>
        </p:txBody>
      </p:sp>
    </p:spTree>
    <p:extLst>
      <p:ext uri="{BB962C8B-B14F-4D97-AF65-F5344CB8AC3E}">
        <p14:creationId xmlns:p14="http://schemas.microsoft.com/office/powerpoint/2010/main" val="1675639073"/>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694904415"/>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aixaDeTexto 7"/>
          <p:cNvSpPr txBox="1"/>
          <p:nvPr/>
        </p:nvSpPr>
        <p:spPr>
          <a:xfrm>
            <a:off x="280664" y="2289315"/>
            <a:ext cx="2016224"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Germany</a:t>
            </a:r>
            <a:endParaRPr lang="en-GB" dirty="0">
              <a:latin typeface="Georgia" panose="02040502050405020303" pitchFamily="18" charset="0"/>
            </a:endParaRPr>
          </a:p>
        </p:txBody>
      </p:sp>
      <p:grpSp>
        <p:nvGrpSpPr>
          <p:cNvPr id="10" name="Grupo 9"/>
          <p:cNvGrpSpPr/>
          <p:nvPr/>
        </p:nvGrpSpPr>
        <p:grpSpPr>
          <a:xfrm>
            <a:off x="6041229" y="1192779"/>
            <a:ext cx="763019" cy="1134042"/>
            <a:chOff x="7560887" y="115049"/>
            <a:chExt cx="763019" cy="864032"/>
          </a:xfrm>
        </p:grpSpPr>
        <p:sp>
          <p:nvSpPr>
            <p:cNvPr id="11" name="Rectângulo 10">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Rectângulo 11">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3" name="Grupo 12"/>
          <p:cNvGrpSpPr/>
          <p:nvPr/>
        </p:nvGrpSpPr>
        <p:grpSpPr>
          <a:xfrm>
            <a:off x="7164288" y="1221143"/>
            <a:ext cx="1771254" cy="1134042"/>
            <a:chOff x="6811726" y="115049"/>
            <a:chExt cx="1771254" cy="864032"/>
          </a:xfrm>
        </p:grpSpPr>
        <p:sp>
          <p:nvSpPr>
            <p:cNvPr id="14" name="Rectângulo 13">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
        <p:nvSpPr>
          <p:cNvPr id="2" name="Rectângulo 1"/>
          <p:cNvSpPr/>
          <p:nvPr/>
        </p:nvSpPr>
        <p:spPr>
          <a:xfrm>
            <a:off x="243099" y="2893884"/>
            <a:ext cx="8640960" cy="405624"/>
          </a:xfrm>
          <a:prstGeom prst="rect">
            <a:avLst/>
          </a:prstGeom>
          <a:ln w="19050">
            <a:solidFill>
              <a:schemeClr val="tx1"/>
            </a:solidFill>
          </a:ln>
        </p:spPr>
        <p:txBody>
          <a:bodyPr wrap="square">
            <a:spAutoFit/>
          </a:bodyPr>
          <a:lstStyle/>
          <a:p>
            <a:pPr algn="just">
              <a:lnSpc>
                <a:spcPct val="110000"/>
              </a:lnSpc>
              <a:spcAft>
                <a:spcPts val="600"/>
              </a:spcAft>
            </a:pPr>
            <a:r>
              <a:rPr lang="en-GB" sz="2000" dirty="0">
                <a:latin typeface="Georgia" panose="02040502050405020303" pitchFamily="18" charset="0"/>
              </a:rPr>
              <a:t>No examples regarding research and academia</a:t>
            </a:r>
            <a:endParaRPr lang="en-GB" sz="2000" dirty="0">
              <a:latin typeface="Georgia" panose="02040502050405020303" pitchFamily="18" charset="0"/>
            </a:endParaRPr>
          </a:p>
        </p:txBody>
      </p:sp>
      <p:grpSp>
        <p:nvGrpSpPr>
          <p:cNvPr id="5" name="Grupo 4"/>
          <p:cNvGrpSpPr/>
          <p:nvPr/>
        </p:nvGrpSpPr>
        <p:grpSpPr>
          <a:xfrm>
            <a:off x="4924059" y="8091962"/>
            <a:ext cx="3960000" cy="598126"/>
            <a:chOff x="0" y="160075"/>
            <a:chExt cx="8619550" cy="455715"/>
          </a:xfrm>
        </p:grpSpPr>
        <p:sp>
          <p:nvSpPr>
            <p:cNvPr id="6" name="Rectângulo arredondado 5">
              <a:hlinkClick r:id="rId9"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7" name="Rectângulo 6">
              <a:hlinkClick r:id="rId10"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Tree>
    <p:extLst>
      <p:ext uri="{BB962C8B-B14F-4D97-AF65-F5344CB8AC3E}">
        <p14:creationId xmlns:p14="http://schemas.microsoft.com/office/powerpoint/2010/main" val="31475710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4154165346"/>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1" name="Grupo 10"/>
          <p:cNvGrpSpPr/>
          <p:nvPr/>
        </p:nvGrpSpPr>
        <p:grpSpPr>
          <a:xfrm>
            <a:off x="251528" y="2421332"/>
            <a:ext cx="4485872" cy="598126"/>
            <a:chOff x="72016" y="3002095"/>
            <a:chExt cx="4485872" cy="455715"/>
          </a:xfrm>
        </p:grpSpPr>
        <p:sp>
          <p:nvSpPr>
            <p:cNvPr id="15" name="Rectângulo arredondado 14"/>
            <p:cNvSpPr/>
            <p:nvPr/>
          </p:nvSpPr>
          <p:spPr>
            <a:xfrm>
              <a:off x="72016" y="3002095"/>
              <a:ext cx="4485872"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Rectângulo 15"/>
            <p:cNvSpPr/>
            <p:nvPr/>
          </p:nvSpPr>
          <p:spPr>
            <a:xfrm>
              <a:off x="94262" y="3024341"/>
              <a:ext cx="4441380"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pt-PT" sz="2700" b="1" kern="1200" dirty="0" smtClean="0">
                  <a:latin typeface="Georgia" panose="02040502050405020303" pitchFamily="18" charset="0"/>
                </a:rPr>
                <a:t>Step 4</a:t>
              </a:r>
              <a:endParaRPr lang="en-GB" sz="2700" b="1" kern="1200" dirty="0">
                <a:latin typeface="Georgia" panose="02040502050405020303" pitchFamily="18" charset="0"/>
              </a:endParaRPr>
            </a:p>
          </p:txBody>
        </p:sp>
      </p:grpSp>
      <p:grpSp>
        <p:nvGrpSpPr>
          <p:cNvPr id="12" name="Grupo 11"/>
          <p:cNvGrpSpPr/>
          <p:nvPr/>
        </p:nvGrpSpPr>
        <p:grpSpPr>
          <a:xfrm>
            <a:off x="179512" y="3019457"/>
            <a:ext cx="8619550" cy="619448"/>
            <a:chOff x="0" y="3457810"/>
            <a:chExt cx="8619550" cy="471960"/>
          </a:xfrm>
        </p:grpSpPr>
        <p:sp>
          <p:nvSpPr>
            <p:cNvPr id="13" name="Rectângulo 12"/>
            <p:cNvSpPr/>
            <p:nvPr/>
          </p:nvSpPr>
          <p:spPr>
            <a:xfrm>
              <a:off x="0" y="3457810"/>
              <a:ext cx="8619550" cy="47196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4" name="Rectângulo 13"/>
            <p:cNvSpPr/>
            <p:nvPr/>
          </p:nvSpPr>
          <p:spPr>
            <a:xfrm>
              <a:off x="0" y="3457810"/>
              <a:ext cx="8619550" cy="47196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73671" tIns="24130" rIns="135128" bIns="24130" numCol="1" spcCol="1270" anchor="t" anchorCtr="0">
              <a:noAutofit/>
            </a:bodyPr>
            <a:lstStyle/>
            <a:p>
              <a:pPr marL="114300" lvl="1" indent="-114300" algn="l" defTabSz="666750">
                <a:lnSpc>
                  <a:spcPct val="90000"/>
                </a:lnSpc>
                <a:spcBef>
                  <a:spcPct val="0"/>
                </a:spcBef>
                <a:spcAft>
                  <a:spcPct val="20000"/>
                </a:spcAft>
                <a:buChar char="••"/>
              </a:pPr>
              <a:r>
                <a:rPr lang="en-GB" b="1" kern="1200" dirty="0" smtClean="0">
                  <a:latin typeface="Georgia" panose="02040502050405020303" pitchFamily="18" charset="0"/>
                </a:rPr>
                <a:t>The existing institutional, political and legal framework in wood waste valorisation needs to be improved</a:t>
              </a:r>
              <a:endParaRPr lang="en-GB" kern="1200" dirty="0">
                <a:latin typeface="Georgia" panose="02040502050405020303" pitchFamily="18" charset="0"/>
              </a:endParaRPr>
            </a:p>
          </p:txBody>
        </p:sp>
      </p:grpSp>
      <p:grpSp>
        <p:nvGrpSpPr>
          <p:cNvPr id="17" name="Grupo 16"/>
          <p:cNvGrpSpPr/>
          <p:nvPr/>
        </p:nvGrpSpPr>
        <p:grpSpPr>
          <a:xfrm>
            <a:off x="273619" y="7955326"/>
            <a:ext cx="4309775" cy="598126"/>
            <a:chOff x="0" y="160075"/>
            <a:chExt cx="8619550" cy="455715"/>
          </a:xfrm>
        </p:grpSpPr>
        <p:sp>
          <p:nvSpPr>
            <p:cNvPr id="18" name="Rectângulo arredondado 17">
              <a:hlinkClick r:id="rId7"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9" name="Rectângulo 18">
              <a:hlinkClick r:id="rId7"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Examples from model regions</a:t>
              </a:r>
              <a:endParaRPr lang="en-GB" sz="2000" b="1" kern="1200" dirty="0">
                <a:latin typeface="Georgia" panose="02040502050405020303" pitchFamily="18" charset="0"/>
              </a:endParaRPr>
            </a:p>
          </p:txBody>
        </p:sp>
      </p:grpSp>
      <p:sp>
        <p:nvSpPr>
          <p:cNvPr id="20" name="Rectângulo 19"/>
          <p:cNvSpPr/>
          <p:nvPr/>
        </p:nvSpPr>
        <p:spPr>
          <a:xfrm>
            <a:off x="179512" y="3811254"/>
            <a:ext cx="8640952" cy="3785652"/>
          </a:xfrm>
          <a:prstGeom prst="rect">
            <a:avLst/>
          </a:prstGeom>
        </p:spPr>
        <p:txBody>
          <a:bodyPr wrap="square">
            <a:spAutoFit/>
          </a:bodyPr>
          <a:lstStyle/>
          <a:p>
            <a:pPr marL="285750" lvl="0" indent="-285750" algn="just">
              <a:lnSpc>
                <a:spcPct val="150000"/>
              </a:lnSpc>
              <a:buFont typeface="Wingdings" panose="05000000000000000000" pitchFamily="2" charset="2"/>
              <a:buChar char="ü"/>
            </a:pPr>
            <a:r>
              <a:rPr lang="en-GB" sz="2000" u="sng" dirty="0" smtClean="0">
                <a:latin typeface="Georgia" panose="02040502050405020303" pitchFamily="18" charset="0"/>
              </a:rPr>
              <a:t>Involvement </a:t>
            </a:r>
            <a:r>
              <a:rPr lang="en-GB" sz="2000" u="sng" dirty="0">
                <a:latin typeface="Georgia" panose="02040502050405020303" pitchFamily="18" charset="0"/>
              </a:rPr>
              <a:t>of experts and stakeholders</a:t>
            </a:r>
            <a:endParaRPr lang="en-GB" sz="2000" dirty="0">
              <a:latin typeface="Georgia" panose="02040502050405020303" pitchFamily="18" charset="0"/>
            </a:endParaRPr>
          </a:p>
          <a:p>
            <a:pPr marL="285750" lvl="0" indent="-285750" algn="just">
              <a:lnSpc>
                <a:spcPct val="150000"/>
              </a:lnSpc>
              <a:buFont typeface="Wingdings" panose="05000000000000000000" pitchFamily="2" charset="2"/>
              <a:buChar char="ü"/>
            </a:pPr>
            <a:r>
              <a:rPr lang="en-GB" sz="2000" u="sng" dirty="0">
                <a:latin typeface="Georgia" panose="02040502050405020303" pitchFamily="18" charset="0"/>
              </a:rPr>
              <a:t>Development and definition of policy principles and goals</a:t>
            </a:r>
            <a:endParaRPr lang="en-GB" sz="2000" dirty="0">
              <a:latin typeface="Georgia" panose="02040502050405020303" pitchFamily="18" charset="0"/>
            </a:endParaRPr>
          </a:p>
          <a:p>
            <a:pPr marL="447675" lvl="0" indent="-185738" algn="just">
              <a:lnSpc>
                <a:spcPct val="150000"/>
              </a:lnSpc>
            </a:pPr>
            <a:r>
              <a:rPr lang="en-GB" sz="2000" dirty="0" smtClean="0">
                <a:latin typeface="Georgia" panose="02040502050405020303" pitchFamily="18" charset="0"/>
              </a:rPr>
              <a:t>- Definition </a:t>
            </a:r>
            <a:r>
              <a:rPr lang="en-GB" sz="2000" dirty="0">
                <a:latin typeface="Georgia" panose="02040502050405020303" pitchFamily="18" charset="0"/>
              </a:rPr>
              <a:t>of key principles that will act as a guideline throughout the policy design and implementation.</a:t>
            </a:r>
          </a:p>
          <a:p>
            <a:pPr marL="447675" lvl="0" indent="-185738" algn="just">
              <a:lnSpc>
                <a:spcPct val="150000"/>
              </a:lnSpc>
            </a:pPr>
            <a:r>
              <a:rPr lang="en-GB" sz="2000" dirty="0" smtClean="0">
                <a:latin typeface="Georgia" panose="02040502050405020303" pitchFamily="18" charset="0"/>
              </a:rPr>
              <a:t>- Definition </a:t>
            </a:r>
            <a:r>
              <a:rPr lang="en-GB" sz="2000" dirty="0">
                <a:latin typeface="Georgia" panose="02040502050405020303" pitchFamily="18" charset="0"/>
              </a:rPr>
              <a:t>of policy goals and the criteria to determine when these goals are achieved.</a:t>
            </a:r>
          </a:p>
          <a:p>
            <a:pPr marL="447675" lvl="0" indent="-185738" algn="just">
              <a:lnSpc>
                <a:spcPct val="150000"/>
              </a:lnSpc>
            </a:pPr>
            <a:r>
              <a:rPr lang="en-GB" sz="2000" dirty="0" smtClean="0">
                <a:latin typeface="Georgia" panose="02040502050405020303" pitchFamily="18" charset="0"/>
              </a:rPr>
              <a:t>- Agreed </a:t>
            </a:r>
            <a:r>
              <a:rPr lang="en-GB" sz="2000" dirty="0">
                <a:latin typeface="Georgia" panose="02040502050405020303" pitchFamily="18" charset="0"/>
              </a:rPr>
              <a:t>on a common understanding (i.e. consensus) of the issues to be treated among policy makers, experts and stakeholders.</a:t>
            </a:r>
          </a:p>
        </p:txBody>
      </p:sp>
      <p:grpSp>
        <p:nvGrpSpPr>
          <p:cNvPr id="21" name="Grupo 20"/>
          <p:cNvGrpSpPr/>
          <p:nvPr/>
        </p:nvGrpSpPr>
        <p:grpSpPr>
          <a:xfrm>
            <a:off x="5652121" y="1220679"/>
            <a:ext cx="763019" cy="1134042"/>
            <a:chOff x="7560887" y="115049"/>
            <a:chExt cx="763019" cy="864032"/>
          </a:xfrm>
        </p:grpSpPr>
        <p:sp>
          <p:nvSpPr>
            <p:cNvPr id="22" name="Rectângulo 21">
              <a:hlinkClick r:id="rId8"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3" name="Rectângulo 22">
              <a:hlinkClick r:id="rId9"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24" name="Grupo 23"/>
          <p:cNvGrpSpPr/>
          <p:nvPr/>
        </p:nvGrpSpPr>
        <p:grpSpPr>
          <a:xfrm>
            <a:off x="7164288" y="1221143"/>
            <a:ext cx="1771254" cy="1134042"/>
            <a:chOff x="6811726" y="115049"/>
            <a:chExt cx="1771254" cy="864032"/>
          </a:xfrm>
        </p:grpSpPr>
        <p:sp>
          <p:nvSpPr>
            <p:cNvPr id="25" name="Rectângulo 24">
              <a:hlinkClick r:id="rId8"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6" name="Rectângulo 25">
              <a:hlinkClick r:id="rId8"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grpSp>
        <p:nvGrpSpPr>
          <p:cNvPr id="27" name="Grupo 26"/>
          <p:cNvGrpSpPr/>
          <p:nvPr/>
        </p:nvGrpSpPr>
        <p:grpSpPr>
          <a:xfrm>
            <a:off x="4859948" y="7926128"/>
            <a:ext cx="1296228" cy="598126"/>
            <a:chOff x="0" y="160075"/>
            <a:chExt cx="8619550" cy="455715"/>
          </a:xfrm>
        </p:grpSpPr>
        <p:sp>
          <p:nvSpPr>
            <p:cNvPr id="28" name="Rectângulo arredondado 27">
              <a:hlinkClick r:id="rId10"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29" name="Rectângulo 28">
              <a:hlinkClick r:id="rId10"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Tools</a:t>
              </a:r>
              <a:endParaRPr lang="en-GB" sz="2000" b="1" kern="1200" dirty="0">
                <a:latin typeface="Georgia" panose="02040502050405020303" pitchFamily="18" charset="0"/>
              </a:endParaRPr>
            </a:p>
          </p:txBody>
        </p:sp>
      </p:grpSp>
      <p:grpSp>
        <p:nvGrpSpPr>
          <p:cNvPr id="30" name="Grupo 29"/>
          <p:cNvGrpSpPr/>
          <p:nvPr/>
        </p:nvGrpSpPr>
        <p:grpSpPr>
          <a:xfrm>
            <a:off x="6415140" y="7955324"/>
            <a:ext cx="2383923" cy="598126"/>
            <a:chOff x="0" y="160075"/>
            <a:chExt cx="8619550" cy="455715"/>
          </a:xfrm>
        </p:grpSpPr>
        <p:sp>
          <p:nvSpPr>
            <p:cNvPr id="31" name="Rectângulo arredondado 30">
              <a:hlinkClick r:id="rId11"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32" name="Rectângulo 31">
              <a:hlinkClick r:id="rId11"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Possible Actions</a:t>
              </a:r>
              <a:endParaRPr lang="en-GB" sz="2000" b="1" kern="1200" dirty="0">
                <a:latin typeface="Georgia" panose="02040502050405020303" pitchFamily="18" charset="0"/>
              </a:endParaRPr>
            </a:p>
          </p:txBody>
        </p:sp>
      </p:grpSp>
    </p:spTree>
    <p:extLst>
      <p:ext uri="{BB962C8B-B14F-4D97-AF65-F5344CB8AC3E}">
        <p14:creationId xmlns:p14="http://schemas.microsoft.com/office/powerpoint/2010/main" val="159369851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780606412"/>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6041229" y="1192779"/>
            <a:ext cx="763019" cy="1134042"/>
            <a:chOff x="7560887" y="115049"/>
            <a:chExt cx="763019" cy="864032"/>
          </a:xfrm>
        </p:grpSpPr>
        <p:sp>
          <p:nvSpPr>
            <p:cNvPr id="6" name="Rectângulo 5">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7" name="Rectângulo 6">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8" name="Grupo 7"/>
          <p:cNvGrpSpPr/>
          <p:nvPr/>
        </p:nvGrpSpPr>
        <p:grpSpPr>
          <a:xfrm>
            <a:off x="7164288" y="1221143"/>
            <a:ext cx="1771254" cy="1134042"/>
            <a:chOff x="6811726" y="115049"/>
            <a:chExt cx="1771254" cy="864032"/>
          </a:xfrm>
        </p:grpSpPr>
        <p:sp>
          <p:nvSpPr>
            <p:cNvPr id="9" name="Rectângulo 8">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0" name="Rectângulo 9">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grpSp>
        <p:nvGrpSpPr>
          <p:cNvPr id="11" name="Grupo 10"/>
          <p:cNvGrpSpPr/>
          <p:nvPr/>
        </p:nvGrpSpPr>
        <p:grpSpPr>
          <a:xfrm>
            <a:off x="251520" y="2326822"/>
            <a:ext cx="1800000" cy="598126"/>
            <a:chOff x="0" y="160075"/>
            <a:chExt cx="8619550" cy="455715"/>
          </a:xfrm>
        </p:grpSpPr>
        <p:sp>
          <p:nvSpPr>
            <p:cNvPr id="12" name="Rectângulo arredondado 11">
              <a:hlinkClick r:id="rId9" action="ppaction://hlinksldjump"/>
            </p:cNvPr>
            <p:cNvSpPr/>
            <p:nvPr/>
          </p:nvSpPr>
          <p:spPr>
            <a:xfrm>
              <a:off x="0" y="160075"/>
              <a:ext cx="8619550"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Rectângulo 12"/>
            <p:cNvSpPr/>
            <p:nvPr/>
          </p:nvSpPr>
          <p:spPr>
            <a:xfrm>
              <a:off x="22246" y="182321"/>
              <a:ext cx="8575058"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1" dirty="0" smtClean="0">
                  <a:latin typeface="Georgia" panose="02040502050405020303" pitchFamily="18" charset="0"/>
                </a:rPr>
                <a:t>Tools</a:t>
              </a:r>
              <a:endParaRPr lang="en-GB" sz="1900" b="1" kern="1200" dirty="0">
                <a:latin typeface="Georgia" panose="02040502050405020303" pitchFamily="18" charset="0"/>
              </a:endParaRPr>
            </a:p>
          </p:txBody>
        </p:sp>
      </p:grpSp>
      <p:sp>
        <p:nvSpPr>
          <p:cNvPr id="14" name="Rectângulo 13"/>
          <p:cNvSpPr/>
          <p:nvPr/>
        </p:nvSpPr>
        <p:spPr>
          <a:xfrm>
            <a:off x="254864" y="2916239"/>
            <a:ext cx="8595312" cy="798039"/>
          </a:xfrm>
          <a:prstGeom prst="rect">
            <a:avLst/>
          </a:prstGeom>
        </p:spPr>
        <p:txBody>
          <a:bodyPr wrap="square">
            <a:spAutoFit/>
          </a:bodyPr>
          <a:lstStyle/>
          <a:p>
            <a:pPr marL="187325" indent="-187325" algn="just">
              <a:lnSpc>
                <a:spcPct val="120000"/>
              </a:lnSpc>
              <a:spcAft>
                <a:spcPts val="600"/>
              </a:spcAft>
            </a:pPr>
            <a:r>
              <a:rPr lang="en-GB" sz="2000" dirty="0">
                <a:latin typeface="Georgia" panose="02040502050405020303" pitchFamily="18" charset="0"/>
              </a:rPr>
              <a:t>- Verify the available methods of wood waste collection and sorting in the region</a:t>
            </a:r>
          </a:p>
        </p:txBody>
      </p:sp>
      <p:grpSp>
        <p:nvGrpSpPr>
          <p:cNvPr id="15" name="Grupo 14"/>
          <p:cNvGrpSpPr/>
          <p:nvPr/>
        </p:nvGrpSpPr>
        <p:grpSpPr>
          <a:xfrm>
            <a:off x="6516216" y="8091962"/>
            <a:ext cx="2340000" cy="598126"/>
            <a:chOff x="0" y="160075"/>
            <a:chExt cx="8619550" cy="455715"/>
          </a:xfrm>
        </p:grpSpPr>
        <p:sp>
          <p:nvSpPr>
            <p:cNvPr id="16" name="Rectângulo arredondado 15">
              <a:hlinkClick r:id="rId10"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7" name="Rectângulo 16">
              <a:hlinkClick r:id="rId11"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Possible Actions</a:t>
              </a:r>
              <a:endParaRPr lang="en-GB" sz="2000" b="1" kern="1200" dirty="0">
                <a:latin typeface="Georgia" panose="02040502050405020303" pitchFamily="18" charset="0"/>
              </a:endParaRPr>
            </a:p>
          </p:txBody>
        </p:sp>
      </p:grpSp>
    </p:spTree>
    <p:extLst>
      <p:ext uri="{BB962C8B-B14F-4D97-AF65-F5344CB8AC3E}">
        <p14:creationId xmlns:p14="http://schemas.microsoft.com/office/powerpoint/2010/main" val="133252305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666961618"/>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6041229" y="1192779"/>
            <a:ext cx="763019" cy="1134042"/>
            <a:chOff x="7560887" y="115049"/>
            <a:chExt cx="763019" cy="864032"/>
          </a:xfrm>
        </p:grpSpPr>
        <p:sp>
          <p:nvSpPr>
            <p:cNvPr id="6" name="Rectângulo 5">
              <a:hlinkClick r:id="rId7"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7" name="Rectângulo 6">
              <a:hlinkClick r:id="rId8"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8" name="Grupo 7"/>
          <p:cNvGrpSpPr/>
          <p:nvPr/>
        </p:nvGrpSpPr>
        <p:grpSpPr>
          <a:xfrm>
            <a:off x="7164288" y="1221143"/>
            <a:ext cx="1771254" cy="1134042"/>
            <a:chOff x="6811726" y="115049"/>
            <a:chExt cx="1771254" cy="864032"/>
          </a:xfrm>
        </p:grpSpPr>
        <p:sp>
          <p:nvSpPr>
            <p:cNvPr id="9" name="Rectângulo 8">
              <a:hlinkClick r:id="rId7"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0" name="Rectângulo 9">
              <a:hlinkClick r:id="rId7"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grpSp>
        <p:nvGrpSpPr>
          <p:cNvPr id="11" name="Grupo 10"/>
          <p:cNvGrpSpPr/>
          <p:nvPr/>
        </p:nvGrpSpPr>
        <p:grpSpPr>
          <a:xfrm>
            <a:off x="251519" y="2326822"/>
            <a:ext cx="2880000" cy="598126"/>
            <a:chOff x="0" y="160075"/>
            <a:chExt cx="8619550" cy="455715"/>
          </a:xfrm>
        </p:grpSpPr>
        <p:sp>
          <p:nvSpPr>
            <p:cNvPr id="12" name="Rectângulo arredondado 11">
              <a:hlinkClick r:id="rId9" action="ppaction://hlinksldjump"/>
            </p:cNvPr>
            <p:cNvSpPr/>
            <p:nvPr/>
          </p:nvSpPr>
          <p:spPr>
            <a:xfrm>
              <a:off x="0" y="160075"/>
              <a:ext cx="8619550"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Rectângulo 12"/>
            <p:cNvSpPr/>
            <p:nvPr/>
          </p:nvSpPr>
          <p:spPr>
            <a:xfrm>
              <a:off x="22246" y="182321"/>
              <a:ext cx="8575058"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Possible Actions</a:t>
              </a:r>
              <a:endParaRPr lang="en-GB" sz="2000" b="1" kern="1200" dirty="0">
                <a:latin typeface="Georgia" panose="02040502050405020303" pitchFamily="18" charset="0"/>
              </a:endParaRPr>
            </a:p>
          </p:txBody>
        </p:sp>
      </p:grpSp>
      <p:sp>
        <p:nvSpPr>
          <p:cNvPr id="17" name="Rectângulo 16"/>
          <p:cNvSpPr/>
          <p:nvPr/>
        </p:nvSpPr>
        <p:spPr>
          <a:xfrm>
            <a:off x="256800" y="2917541"/>
            <a:ext cx="8635681" cy="1244315"/>
          </a:xfrm>
          <a:prstGeom prst="rect">
            <a:avLst/>
          </a:prstGeom>
        </p:spPr>
        <p:txBody>
          <a:bodyPr wrap="square">
            <a:spAutoFit/>
          </a:bodyPr>
          <a:lstStyle/>
          <a:p>
            <a:pPr marL="187325" indent="-187325" algn="just">
              <a:lnSpc>
                <a:spcPct val="120000"/>
              </a:lnSpc>
              <a:spcAft>
                <a:spcPts val="600"/>
              </a:spcAft>
            </a:pPr>
            <a:r>
              <a:rPr lang="en-GB" sz="2000" dirty="0">
                <a:latin typeface="Georgia" panose="02040502050405020303" pitchFamily="18" charset="0"/>
              </a:rPr>
              <a:t>- Sorting the wood waste according to the defined quality in the region</a:t>
            </a:r>
          </a:p>
          <a:p>
            <a:pPr marL="187325" indent="-187325" algn="just">
              <a:lnSpc>
                <a:spcPct val="120000"/>
              </a:lnSpc>
              <a:spcAft>
                <a:spcPts val="600"/>
              </a:spcAft>
            </a:pPr>
            <a:r>
              <a:rPr lang="en-GB" sz="2000" dirty="0">
                <a:latin typeface="Georgia" panose="02040502050405020303" pitchFamily="18" charset="0"/>
              </a:rPr>
              <a:t>- Deliver the wood waste at the regional recycling centre or use door-to-door collection system</a:t>
            </a:r>
          </a:p>
        </p:txBody>
      </p:sp>
      <p:grpSp>
        <p:nvGrpSpPr>
          <p:cNvPr id="14" name="Grupo 13"/>
          <p:cNvGrpSpPr/>
          <p:nvPr/>
        </p:nvGrpSpPr>
        <p:grpSpPr>
          <a:xfrm>
            <a:off x="7581964" y="8091962"/>
            <a:ext cx="1296228" cy="598126"/>
            <a:chOff x="0" y="160075"/>
            <a:chExt cx="8619550" cy="455715"/>
          </a:xfrm>
        </p:grpSpPr>
        <p:sp>
          <p:nvSpPr>
            <p:cNvPr id="15" name="Rectângulo arredondado 14">
              <a:hlinkClick r:id="rId10" action="ppaction://hlinksldjump"/>
            </p:cNvPr>
            <p:cNvSpPr/>
            <p:nvPr/>
          </p:nvSpPr>
          <p:spPr>
            <a:xfrm>
              <a:off x="0" y="160075"/>
              <a:ext cx="8619550" cy="455715"/>
            </a:xfrm>
            <a:prstGeom prst="roundRect">
              <a:avLst/>
            </a:prstGeom>
          </p:spPr>
          <p:style>
            <a:lnRef idx="1">
              <a:schemeClr val="accent1"/>
            </a:lnRef>
            <a:fillRef idx="3">
              <a:schemeClr val="accent1"/>
            </a:fillRef>
            <a:effectRef idx="2">
              <a:schemeClr val="accent1"/>
            </a:effectRef>
            <a:fontRef idx="minor">
              <a:schemeClr val="lt1"/>
            </a:fontRef>
          </p:style>
        </p:sp>
        <p:sp>
          <p:nvSpPr>
            <p:cNvPr id="16" name="Rectângulo 15">
              <a:hlinkClick r:id="rId11" action="ppaction://hlinksldjump"/>
            </p:cNvPr>
            <p:cNvSpPr/>
            <p:nvPr/>
          </p:nvSpPr>
          <p:spPr>
            <a:xfrm>
              <a:off x="22246" y="182321"/>
              <a:ext cx="8575058" cy="411223"/>
            </a:xfrm>
            <a:prstGeom prst="rect">
              <a:avLst/>
            </a:prstGeom>
          </p:spPr>
          <p:style>
            <a:lnRef idx="1">
              <a:schemeClr val="accent1"/>
            </a:lnRef>
            <a:fillRef idx="3">
              <a:schemeClr val="accent1"/>
            </a:fillRef>
            <a:effectRef idx="2">
              <a:schemeClr val="accent1"/>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2000" b="1" dirty="0" smtClean="0">
                  <a:latin typeface="Georgia" panose="02040502050405020303" pitchFamily="18" charset="0"/>
                </a:rPr>
                <a:t>Tools</a:t>
              </a:r>
              <a:endParaRPr lang="en-GB" sz="2000" b="1" kern="1200" dirty="0">
                <a:latin typeface="Georgia" panose="02040502050405020303" pitchFamily="18" charset="0"/>
              </a:endParaRPr>
            </a:p>
          </p:txBody>
        </p:sp>
      </p:grpSp>
    </p:spTree>
    <p:extLst>
      <p:ext uri="{BB962C8B-B14F-4D97-AF65-F5344CB8AC3E}">
        <p14:creationId xmlns:p14="http://schemas.microsoft.com/office/powerpoint/2010/main" val="25745387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872445113"/>
              </p:ext>
            </p:extLst>
          </p:nvPr>
        </p:nvGraphicFramePr>
        <p:xfrm>
          <a:off x="280548" y="1003674"/>
          <a:ext cx="8640960"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p:cNvGrpSpPr/>
          <p:nvPr/>
        </p:nvGrpSpPr>
        <p:grpSpPr>
          <a:xfrm>
            <a:off x="251520" y="2768311"/>
            <a:ext cx="4464496" cy="598126"/>
            <a:chOff x="0" y="160075"/>
            <a:chExt cx="8619550" cy="455715"/>
          </a:xfrm>
        </p:grpSpPr>
        <p:sp>
          <p:nvSpPr>
            <p:cNvPr id="6" name="Rectângulo arredondado 5"/>
            <p:cNvSpPr/>
            <p:nvPr/>
          </p:nvSpPr>
          <p:spPr>
            <a:xfrm>
              <a:off x="0" y="160075"/>
              <a:ext cx="8619550" cy="45571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ectângulo 6"/>
            <p:cNvSpPr/>
            <p:nvPr/>
          </p:nvSpPr>
          <p:spPr>
            <a:xfrm>
              <a:off x="22246" y="182321"/>
              <a:ext cx="8575058" cy="4112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GB" sz="1900" b="1" dirty="0" smtClean="0">
                  <a:latin typeface="Georgia" panose="02040502050405020303" pitchFamily="18" charset="0"/>
                </a:rPr>
                <a:t>Examples from model regions</a:t>
              </a:r>
              <a:endParaRPr lang="en-GB" sz="1900" b="1" kern="1200" dirty="0">
                <a:latin typeface="Georgia" panose="02040502050405020303" pitchFamily="18" charset="0"/>
              </a:endParaRPr>
            </a:p>
          </p:txBody>
        </p:sp>
      </p:grpSp>
      <p:sp>
        <p:nvSpPr>
          <p:cNvPr id="8" name="CaixaDeTexto 7">
            <a:hlinkClick r:id="rId7" action="ppaction://hlinksldjump"/>
          </p:cNvPr>
          <p:cNvSpPr txBox="1"/>
          <p:nvPr/>
        </p:nvSpPr>
        <p:spPr>
          <a:xfrm>
            <a:off x="1259632" y="3555458"/>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Austria</a:t>
            </a:r>
            <a:endParaRPr lang="en-GB" dirty="0">
              <a:latin typeface="Georgia" panose="02040502050405020303" pitchFamily="18" charset="0"/>
            </a:endParaRPr>
          </a:p>
        </p:txBody>
      </p:sp>
      <p:sp>
        <p:nvSpPr>
          <p:cNvPr id="9" name="CaixaDeTexto 8">
            <a:hlinkClick r:id="rId8" action="ppaction://hlinksldjump"/>
          </p:cNvPr>
          <p:cNvSpPr txBox="1"/>
          <p:nvPr/>
        </p:nvSpPr>
        <p:spPr>
          <a:xfrm>
            <a:off x="1259632" y="4231860"/>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Italy</a:t>
            </a:r>
            <a:endParaRPr lang="en-GB" dirty="0">
              <a:latin typeface="Georgia" panose="02040502050405020303" pitchFamily="18" charset="0"/>
            </a:endParaRPr>
          </a:p>
        </p:txBody>
      </p:sp>
      <p:sp>
        <p:nvSpPr>
          <p:cNvPr id="10" name="CaixaDeTexto 9">
            <a:hlinkClick r:id="rId9" action="ppaction://hlinksldjump"/>
          </p:cNvPr>
          <p:cNvSpPr txBox="1"/>
          <p:nvPr/>
        </p:nvSpPr>
        <p:spPr>
          <a:xfrm>
            <a:off x="1271154" y="4927892"/>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United Kingdom</a:t>
            </a:r>
            <a:endParaRPr lang="en-GB" dirty="0">
              <a:latin typeface="Georgia" panose="02040502050405020303" pitchFamily="18" charset="0"/>
            </a:endParaRPr>
          </a:p>
        </p:txBody>
      </p:sp>
      <p:sp>
        <p:nvSpPr>
          <p:cNvPr id="11" name="CaixaDeTexto 10">
            <a:hlinkClick r:id="rId10" action="ppaction://hlinksldjump"/>
          </p:cNvPr>
          <p:cNvSpPr txBox="1"/>
          <p:nvPr/>
        </p:nvSpPr>
        <p:spPr>
          <a:xfrm>
            <a:off x="1271154" y="5623924"/>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Sweden</a:t>
            </a:r>
            <a:endParaRPr lang="en-GB" dirty="0">
              <a:latin typeface="Georgia" panose="02040502050405020303" pitchFamily="18" charset="0"/>
            </a:endParaRPr>
          </a:p>
        </p:txBody>
      </p:sp>
      <p:sp>
        <p:nvSpPr>
          <p:cNvPr id="12" name="CaixaDeTexto 11">
            <a:hlinkClick r:id="rId11" action="ppaction://hlinksldjump"/>
          </p:cNvPr>
          <p:cNvSpPr txBox="1"/>
          <p:nvPr/>
        </p:nvSpPr>
        <p:spPr>
          <a:xfrm>
            <a:off x="1259632" y="6303116"/>
            <a:ext cx="201622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GB" dirty="0" smtClean="0">
                <a:latin typeface="Georgia" panose="02040502050405020303" pitchFamily="18" charset="0"/>
              </a:rPr>
              <a:t>Germany</a:t>
            </a:r>
            <a:endParaRPr lang="en-GB" dirty="0">
              <a:latin typeface="Georgia" panose="02040502050405020303" pitchFamily="18" charset="0"/>
            </a:endParaRPr>
          </a:p>
        </p:txBody>
      </p:sp>
      <p:grpSp>
        <p:nvGrpSpPr>
          <p:cNvPr id="13" name="Grupo 12"/>
          <p:cNvGrpSpPr/>
          <p:nvPr/>
        </p:nvGrpSpPr>
        <p:grpSpPr>
          <a:xfrm>
            <a:off x="5652121" y="1211745"/>
            <a:ext cx="763019" cy="1134042"/>
            <a:chOff x="7560887" y="115049"/>
            <a:chExt cx="763019" cy="864032"/>
          </a:xfrm>
        </p:grpSpPr>
        <p:sp>
          <p:nvSpPr>
            <p:cNvPr id="14" name="Rectângulo 13">
              <a:hlinkClick r:id="rId12" action="ppaction://hlinksldjump"/>
            </p:cNvPr>
            <p:cNvSpPr/>
            <p:nvPr/>
          </p:nvSpPr>
          <p:spPr>
            <a:xfrm>
              <a:off x="7560887" y="115049"/>
              <a:ext cx="763019"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ângulo 14">
              <a:hlinkClick r:id="rId13" action="ppaction://hlinksldjump"/>
            </p:cNvPr>
            <p:cNvSpPr/>
            <p:nvPr/>
          </p:nvSpPr>
          <p:spPr>
            <a:xfrm>
              <a:off x="7560887" y="115049"/>
              <a:ext cx="763019"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pt-PT" b="1" dirty="0" smtClean="0">
                  <a:solidFill>
                    <a:schemeClr val="bg1"/>
                  </a:solidFill>
                  <a:latin typeface="Georgia" panose="02040502050405020303" pitchFamily="18" charset="0"/>
                </a:rPr>
                <a:t>Steps</a:t>
              </a:r>
              <a:endParaRPr lang="en-GB" b="1" kern="1200" noProof="0" dirty="0">
                <a:solidFill>
                  <a:schemeClr val="bg1"/>
                </a:solidFill>
                <a:latin typeface="Georgia" panose="02040502050405020303" pitchFamily="18" charset="0"/>
              </a:endParaRPr>
            </a:p>
          </p:txBody>
        </p:sp>
      </p:grpSp>
      <p:grpSp>
        <p:nvGrpSpPr>
          <p:cNvPr id="16" name="Grupo 15"/>
          <p:cNvGrpSpPr/>
          <p:nvPr/>
        </p:nvGrpSpPr>
        <p:grpSpPr>
          <a:xfrm>
            <a:off x="7164288" y="1221143"/>
            <a:ext cx="1771254" cy="1134042"/>
            <a:chOff x="6811726" y="115049"/>
            <a:chExt cx="1771254" cy="864032"/>
          </a:xfrm>
        </p:grpSpPr>
        <p:sp>
          <p:nvSpPr>
            <p:cNvPr id="17" name="Rectângulo 16">
              <a:hlinkClick r:id="rId12" action="ppaction://hlinksldjump"/>
            </p:cNvPr>
            <p:cNvSpPr/>
            <p:nvPr/>
          </p:nvSpPr>
          <p:spPr>
            <a:xfrm>
              <a:off x="6811726" y="115049"/>
              <a:ext cx="1771254" cy="86403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8" name="Rectângulo 17">
              <a:hlinkClick r:id="rId12" action="ppaction://hlinksldjump"/>
            </p:cNvPr>
            <p:cNvSpPr/>
            <p:nvPr/>
          </p:nvSpPr>
          <p:spPr>
            <a:xfrm>
              <a:off x="6811726" y="115049"/>
              <a:ext cx="1771254" cy="86403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243840" rIns="0" bIns="243840" numCol="1" spcCol="1270" anchor="ctr" anchorCtr="0">
              <a:noAutofit/>
            </a:bodyPr>
            <a:lstStyle/>
            <a:p>
              <a:pPr lvl="0" algn="l" defTabSz="1066800">
                <a:lnSpc>
                  <a:spcPct val="90000"/>
                </a:lnSpc>
                <a:spcBef>
                  <a:spcPct val="0"/>
                </a:spcBef>
                <a:spcAft>
                  <a:spcPct val="35000"/>
                </a:spcAft>
              </a:pPr>
              <a:r>
                <a:rPr lang="en-GB" b="1" kern="1200" dirty="0" smtClean="0">
                  <a:solidFill>
                    <a:schemeClr val="bg1"/>
                  </a:solidFill>
                  <a:latin typeface="Georgia" panose="02040502050405020303" pitchFamily="18" charset="0"/>
                </a:rPr>
                <a:t>Main Page</a:t>
              </a:r>
              <a:endParaRPr lang="en-GB" b="1" kern="1200" dirty="0">
                <a:solidFill>
                  <a:schemeClr val="bg1"/>
                </a:solidFill>
                <a:latin typeface="Georgia" panose="02040502050405020303" pitchFamily="18" charset="0"/>
              </a:endParaRPr>
            </a:p>
          </p:txBody>
        </p:sp>
      </p:grpSp>
    </p:spTree>
    <p:extLst>
      <p:ext uri="{BB962C8B-B14F-4D97-AF65-F5344CB8AC3E}">
        <p14:creationId xmlns:p14="http://schemas.microsoft.com/office/powerpoint/2010/main" val="52516288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746</TotalTime>
  <Words>5720</Words>
  <Application>Microsoft Office PowerPoint</Application>
  <PresentationFormat>Personalizados</PresentationFormat>
  <Paragraphs>773</Paragraphs>
  <Slides>81</Slides>
  <Notes>0</Notes>
  <HiddenSlides>0</HiddenSlides>
  <MMClips>0</MMClips>
  <ScaleCrop>false</ScaleCrop>
  <HeadingPairs>
    <vt:vector size="4" baseType="variant">
      <vt:variant>
        <vt:lpstr>Tema</vt:lpstr>
      </vt:variant>
      <vt:variant>
        <vt:i4>1</vt:i4>
      </vt:variant>
      <vt:variant>
        <vt:lpstr>Títulos dos diapositivos</vt:lpstr>
      </vt:variant>
      <vt:variant>
        <vt:i4>81</vt:i4>
      </vt:variant>
    </vt:vector>
  </HeadingPairs>
  <TitlesOfParts>
    <vt:vector size="82" baseType="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FCT-UNL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CN</dc:creator>
  <cp:lastModifiedBy>CN</cp:lastModifiedBy>
  <cp:revision>93</cp:revision>
  <dcterms:created xsi:type="dcterms:W3CDTF">2018-11-08T16:00:08Z</dcterms:created>
  <dcterms:modified xsi:type="dcterms:W3CDTF">2018-11-12T16:02:30Z</dcterms:modified>
</cp:coreProperties>
</file>